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2" r:id="rId5"/>
    <p:sldMasterId id="2147483724" r:id="rId6"/>
    <p:sldMasterId id="2147483739" r:id="rId7"/>
  </p:sldMasterIdLst>
  <p:notesMasterIdLst>
    <p:notesMasterId r:id="rId42"/>
  </p:notesMasterIdLst>
  <p:sldIdLst>
    <p:sldId id="304" r:id="rId8"/>
    <p:sldId id="399" r:id="rId9"/>
    <p:sldId id="413" r:id="rId10"/>
    <p:sldId id="414" r:id="rId11"/>
    <p:sldId id="407" r:id="rId12"/>
    <p:sldId id="439" r:id="rId13"/>
    <p:sldId id="415" r:id="rId14"/>
    <p:sldId id="417" r:id="rId15"/>
    <p:sldId id="418" r:id="rId16"/>
    <p:sldId id="416" r:id="rId17"/>
    <p:sldId id="402" r:id="rId18"/>
    <p:sldId id="440" r:id="rId19"/>
    <p:sldId id="443" r:id="rId20"/>
    <p:sldId id="403" r:id="rId21"/>
    <p:sldId id="428" r:id="rId22"/>
    <p:sldId id="405" r:id="rId23"/>
    <p:sldId id="441" r:id="rId24"/>
    <p:sldId id="444" r:id="rId25"/>
    <p:sldId id="420" r:id="rId26"/>
    <p:sldId id="431" r:id="rId27"/>
    <p:sldId id="432" r:id="rId28"/>
    <p:sldId id="421" r:id="rId29"/>
    <p:sldId id="445" r:id="rId30"/>
    <p:sldId id="446" r:id="rId31"/>
    <p:sldId id="429" r:id="rId32"/>
    <p:sldId id="426" r:id="rId33"/>
    <p:sldId id="427" r:id="rId34"/>
    <p:sldId id="442" r:id="rId35"/>
    <p:sldId id="411" r:id="rId36"/>
    <p:sldId id="434" r:id="rId37"/>
    <p:sldId id="435" r:id="rId38"/>
    <p:sldId id="437" r:id="rId39"/>
    <p:sldId id="409" r:id="rId40"/>
    <p:sldId id="311" r:id="rId4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76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4:48:29.611"/>
    </inkml:context>
    <inkml:brush xml:id="br0">
      <inkml:brushProperty name="width" value="0.08333" units="cm"/>
      <inkml:brushProperty name="height" value="0.08333" units="cm"/>
      <inkml:brushProperty name="color" value="#E46C0A"/>
      <inkml:brushProperty name="fitToCurve" value="1"/>
    </inkml:brush>
  </inkml:definitions>
  <inkml:trace contextRef="#ctx0" brushRef="#br0">43 96 13,'-2'-3'28,"-1"0"0,1-1-6,0 2-6,-2-1-2,2 1 5,0 0 6,2 0-5,0 1-3,-2-2 1,2 2-1,-2 0-1,2-2 2,-3 2 0,-1-5 2,0 5 2,4-2 1,0 2 2,-2 0 4,-2-2-1,4 3 4,0 0-4,-2 0-11,2 0-5,-3 0-1,3 0-2,-2 0 0,2 0-1,0 0 1,0 0 0,0 0 1,0 0-4,0 3 1,0-2 0,0-1 0,0 1-1,0 2 2,0-2 0,0-1 2,0 0-4,0 4 1,0-4-1,0 2 2,5-1-1,-1 2-1,4-3 1,1 0 3,-1 1-1,5 0 3,-1-1-1,1 0-3,2 0-3,0 0-2,1 0 1,-1-1-1,6 1 5,-4-1-3,4-2 5,0-4-3,0 1-1,3 0 2,-3-3-4,4 4 0,-2 0 1,5 2-1,-5-3-2,6 1 1,1 3 2,-7-4-3,0 5-1,0 1 2,3-2 1,-3 2-1,0 0 6,0 0-2,2 0 1,-1 0-3,1 0 0,-2 0-2,5 2 2,-3-1-3,2-1 2,-1 6-1,3-4-2,-2 0 1,0 1-1,-2 3 1,-2-3-3,0-1 2,1 2-1,1 0 0,-4 0 0,-2 0 0,4 0-1,0-1 1,-4-1 0,4 2 0,-1 6 0,4-8 0,-3 4 0,0 1 3,3 2-3,-1-2 0,-2-1 0,0 0 0,3 4 0,-5-4 2,2 2-2,2 0 0,-2-3 0,1 5 1,-1-4-1,-4 4 0,2-4 1,-4 1 0,2 0-2,0 0 1,-3-1 0,6 1 0,-6 2 1,3-4-1,0 2 0,-2-1 0,2 4 0,-2-4 0,0 0 0,2 0 1,-2 4 0,2-1-1,2-3 0,-4 0 0,2 0 0,2 4 0,-2-4 0,-2 4-1,-1-4 2,1 2 1,-2-1-3,0-1 1,-3 0 0,3 2 5,0-6-4,0 5 3,-3-2-1,-1 1-2,2-1 2,-1 0-3,1 1 0,0-3 2,-1 1-2,5 2 1,-6-3-1,1 2 3,-1 0-3,1-1 0,1 3 4,2-3-3,-3-2 3,1 5-1,-2-4-2,-3 0 2,0 0-3,-5 1 0,3 2 0,0-5 2,-2-1-2,3 4 2,-1-3-1,0-1 0,-1 0 1,-3 3 1,-2-2-3,0-1 0,0 0 2,0 2-1,0-2 0,0 0-1,4 0 0,-4 0 2,0 0-2,0 0 2,0 0-1,0 0 0,0 0-1,0 0-4,0 0 4,0 0 2,0 0-1,0 0-1,0-3 1,0-1 1,0-4-4,0-2 2,-4 4 0,-3-3 0,3-3 0,-2 1-1,0 0 2,1 1-2,-1-6 0,4 7 1,0 1 0,0-2-2,0-3 2,-3 5-3,3 0 4,0 2-1,-4-5-1,2 3 2,-1 0-1,-1-2 0,2 1 0,-5-1 2,5 1-4,0 3 4,-2 0-2,1-1 0,1 2-2,0-3 4,2 3-4,-2 2 4,-1-3-2,3 4 0,-2-3 0,0 2 0,0 0 0,0 2 0,-1-3-2,3-1 0,-2 7 4,0-6-2,4 0 0,-2 3 0,2 0 2,0 1-4,-2-4 4,2 4-1,0 0-2,0 0 2,0 0 0,0 0-2,0 0 2,0 0 0,0 0-1,0 0 0,0 0-1,-3 0-1,3 0 4,0 0-2,0 0 0,0 0-2,0 0 2,3 0 0,1 4-4,2-2 5,-2 4-2,3 1 2,-1-1-1,2 1 0,3 2-1,-1-1 0,1 2 0,0 2 2,-1-1 0,-1 0-1,-1 2 0,0-3 2,-1-2-3,-3 2 2,2-4 1,1 4-4,-3-1 4,-2-4-2,0-1 0,0 5 4,0-2-4,0-3 0,3 1 0,-3 1 0,0-2 0,0 1 0,0-2 2,-2 2-2,4-3 0,-2 1 0,-2-3 0,2 0 0,-2 4 1,3-4-2,-3 0 2,0 2-1,0-2 0,0 0 0,0 2-1,0-2 2,0 1 0,0 1-2,0 0 1,0 1 0,0 1 0,0 0-1,0 1 1,0-2 0,0 6 0,-3-6-2,-3 2 2,2 3 0,4-3-2,-4 1 3,2-2-2,-1-1 0,3 0 0,0-1-1,0-1 2,0 2 0,0 0 0,-2-1 0,0-1 2,-2 3-2,0-1 0,2 0 0,-5-1 0,-1 4 1,4 0-1,-3 0 0,-1-1 0,0-1 0,1 3 0,-1-4 0,-1 0 0,1 3 0,-5-2 1,3-2-1,-5 2 0,2 2 0,-1-1 1,-3-4-2,2 6 2,-2-4-1,2-1 0,-4 2 0,5-2 1,-1 2-1,0-1-1,0 3 1,-2-3 0,7 0 0,-3-1 0,1 2 0,5-3 0,1 2 0,4-2 0,0 0 0,2-1 0,0 0-1,0 0 2,0 0-2,0 0-1,0 0-1,0 0 2,0 0-5,0 0-12,6 0-38,5 3-51,5-2-26,-16-1-68,0 0 201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11.294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1 36 364,'-1'0'0,"-1"0"100,1 0-41,1-4-7,0 3-1,0 0-15,0 1-11,0 0-10,4 0-8,5 7-2,-1 4 2,0 4 1,1 7 0,-1 0-4,1 0-2,-2-1-1,-2-2-2,1-3 2,-4-5-1,2-5 0,-3-3 1,1-3-1,-1 0 0,0-6-6,2-5 5,2-4 1,-1-2 0,1-5 1,2 3-1,-2 0 1,2 6-1,1-1 0,-2 4 0,0 2 0,2 4 0,-1 2-1,3 0 1,-1 2 0,1 0 0,4 0 2,-1 4-2,-3 2 0,5 1 2,-2 2-1,0 0 0,-1-2-1,3 1 0,-1-2 0,-2 0 0,1 1-1,-1 1 1,-2-1 0,0 1 0,-2 3-1,-2-5 1,-1 1 0,1-3 0,-2-1 0,-3-2 1,2-1-1,-3 0 0,0-2-2,0-10 3,0 0 2,0-4 1,0-2-2,0 1 1,0-4 4,-3 5 3,-2 0 6,-2 1 1,0 7-5,1 1-2,-1 4 7,2-1-8,0 4-6,1 0-3,1 0 0,1 7-4,-1 3-10,2 2-17,-1 2-30,1-1-24,1-1-12,0-3-55,0-4-254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12.554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3 26 648,'-1'-7'0,"-1"0"119,2 3-60,0 0-30,0 0-9,0 4-17,0 0 1,2 0-8,0 3-51,0 3-95,-2 3-131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35.482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1343 0 126,'0'-1'0,"0"1"28,0-1 17,0 1-2,0 0-5,0 0 0,-1 0-14,1 0-8,0 0-3,0 0-8,0 0-7,0 0 2,-2 0 0,2 0 0,0 0 0,0 0 0,0 0 8,0 0 7,0 0 6,0 0 2,0 0 8,0 0-5,0 0-1,0 0-3,0 0-4,0 0-5,0 0 1,0 0-5,-1 0 0,0 0 1,1 2 0,0-1 0,-1 2 0,-1-1-1,1-1-1,-2-1-1,1 2-2,-1-1-3,0 0 2,-1 1 2,-1-2-2,1 2 1,0 1-2,-1 0 4,1 0 8,0-3 0,1 4 0,1-3 0,-2 0-5,0-1-3,1 1 0,-2-1 0,1 1-1,-1 0 1,-2 1 0,1-1-3,-1 1-2,-1 1 0,2 0-1,-2-1 1,0 1 0,1-2-1,1 2 1,-1-2-1,0 1 0,1 2-1,-3-2 0,1-1 1,0 0-1,0 2 0,0-2 0,1 1 0,-1-1 0,-2 3 1,2-2-1,-1-1 0,-3 2 0,1-2 2,-3 0 1,1 1-1,-2 0 2,-1 1-2,1 1 0,-2 1 0,-1-2 2,1 4-2,-1-1-1,1-1 1,-2 1 1,1-1-3,0 2 0,2-1 5,0 1-5,2 0 0,-3 0 4,2-2-2,1 1 1,0-1-1,0-1 1,-1 1 0,2 0 1,0-2-1,0 1 3,-2-1 1,2 2-1,-1 0-3,1 1-3,-3 2 0,1-1 0,-1 2 2,2 0-1,-1-1 2,2 3 0,-1-3 1,-3 4-3,2-1 0,1 0-1,-2-2 0,1 0 8,2 1 0,-1-1 0,1-1-3,1-1 0,0 3 3,-1-1-2,1-1-3,1 2 3,-2 0-2,-1 3-2,1 0 3,-2 0-1,1 2-3,-4-2 2,4 4-2,-2 1-1,2-3 0,0 4 1,1 1-1,0-3 0,1 1 0,3-2 0,1 0 0,-1-2 0,1-1 0,1-1 0,2 2 0,-1-3 0,0 2 0,1 0 0,0-1 0,1 4 0,-3 0 0,2 0 0,1 1 0,0 2 0,0 0 0,-2-1 0,2-1 0,-2 2 0,1 1 2,0-3-1,-2 2-2,3-1 1,0 1 0,0-4 0,2 4 0,-1 0 0,2-3 0,-1-1-2,0 1 2,0-1 3,2 0-2,-1 0-1,1 0 0,-1 0 2,0 0-1,1-1-1,-2 2 0,2-1 1,0-2-1,0 1-1,0 2 1,-1 0 0,1-1 0,0 0 0,0 0 0,0 1 0,0 1 0,0-1 0,0 1 1,0 0-1,0 2 0,0-2 0,0 0 1,0-2-1,0-1 0,0 0 1,0 2-1,0-3 0,0 3 0,0 0 0,0 0-2,1-1 2,3 0 0,-1 2-2,1 1 3,-2-1-2,2 2 1,2 1 0,-2-3 0,1 4 0,-1-2 0,2 1 0,1-1 0,-2 0 0,2 0 0,-1-3-1,0 1 1,0 2 0,1-2 1,1 0-1,0 0 0,-2 1 0,2 1 0,1 0 0,-1 0 0,0 1-1,3-3 1,-2 0 0,1-1 1,0-1-1,0 1-1,1-3 1,-1 4 0,2 0 0,-1-6 0,2 3 0,-1 1 0,2-1 0,-1-1 0,3 0 0,0 1 0,1-2 0,-1-1 0,0 2 0,1-3 0,-3 2 0,1-4 0,1 2 0,-2-2 0,1 0 0,0 1 0,0-3 0,1 2 0,-1-2 0,0 2 0,-1-2 1,1 0-2,-2-1 2,0 2-2,-2-4 1,-2 0 0,0 0 1,-2 1-1,-1-1 0,1 0 0,1 0 0,-2 1 0,1 0 0,-3-2 0,1 1 0,1-1 1,-2 1-2,-1-2 2,0-1-1,1 1 0,-1 0 0,-1-1 0,0 0 0,-2 0 0,1 0 1,-1 0-1,0 0 0,0 0 6,0 0-2,0 0 2,-4-4-1,1 1-6,-2-3 2,1-2 0,-1 1-2,0 0 2,1-2-1,-2-2 0,1 0 0,1 3 0,-1-2 0,-2-1 0,2 0 0,0 2 0,0-1 0,-1 0 1,0 0-1,2 0 0,-2 0 0,0-1 0,2 3 0,-3 1 1,5 2-2,-5 0 2,4 2 1,2 0-2,0 2 0,1-1 6,-3 1-4,3 0 0,0 1-2,0-1 0,0 1-1,0 0 0,0 0-1,0 0 2,0 0 0,0 0-5,2 0 5,3 1 0,-1 2 0,4 2-1,0 0 2,-1 1-2,4 1 1,-2 1 0,0 0 0,3 1 0,-1 0 0,-2-1 0,2-1 0,-2 2 0,0-3 0,0 2 0,-4-4 0,2 0 0,-4 1 0,-2-3 1,0-1-2,1-1 2,-2 3 1,0-3-2,0 3 0,0-1 6,0 0-3,-3 4 0,-6-2-3,-3 2 0,-3 0 0,0 4 1,-4 1-1,2-3 0,-3 3 1,1 2-2,-4-2 1,2 0 1,1 1-2,1-4 0,0 2 1,3-4-3,5-2 3,0 0 0,6-4-17,3 0-13,2-11-55,0-14-169,0-5-195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37.25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31 6 184,'-3'0'0,"0"0"97,-1 0-13,0 0-28,0 0-4,1 0 5,-2 0-8,2 0-4,0 0 4,1 3-2,2-2 2,-1-1 1,1 0-24,0 0-10,0 0-6,0 0-3,0 0-4,6 0 2,2 0 1,7 0-2,-1 0 0,3 0 2,5-1-3,2-2-2,-1 1 2,1 1-1,-3 1-3,3 0 2,-4 0 0,-4 0-1,-3 0 0,-3 3 1,-3-1-1,0 4 3,-3-2-1,-3-1 3,-1 3 1,0 2 2,0-1 0,-3 0-3,-5 2-2,2 1-1,-2 1-1,-1-2 1,-2 0-2,0 0 0,0 3 0,0-1 0,-3-2 1,4 2-1,-3 0 0,-1-1 1,3 0-1,0-2 0,0 0 1,3-2 2,1 0-3,0 0 0,3-3 0,2-1 0,2 0-2,-1 1 1,-1-3-1,2 1 1,0-1-2,0 0-3,0 1 4,0 1 1,4 1-3,3 0 4,1 3 0,3-4-4,2 3 3,1-3 0,3 2-2,0-1 4,2-2 0,2 1-1,1-2 0,1 0 2,-1 0-2,-1 0 0,2 0 0,-2 0 2,0-3-2,-3-1 0,-1 0 1,-2 1-1,-3 0 2,0 1-2,-2-2 0,0 4 1,-3 0-1,1 0-1,-1 0 1,1 0 0,1 2 0,-1 3 1,-1 1 0,0 1-1,2 0 0,-1-3 1,2 3-1,0 1 1,-2-3-1,2-1 0,-2 0 0,1-3-4,-1-1 4,1 0 0,2 0 1,-3-1-1,3-9 5,-2-2-2,0-2-1,-2-2 1,-1-2-1,-2-3 0,-1 0 2,-2 0 0,-1-1 0,0 2 2,0 1 4,-6 6 1,-2-1 1,-2 8 5,0 1 0,-2 4-9,-1 1-7,-5 0 1,4 4-2,-2 4 0,-1 6-11,4 3-15,-2 0-25,2 1-7,3 1-21,2 0-51,6-3 21,2-2-35,0-6-112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37.545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24 0 585,'0'0'0,"0"0"49,0 0-7,0 0-1,0 6-2,-2 4-28,0 4-9,-1 3 0,1 2 7,-2 3-1,0 2-4,1-1 0,2 2 3,-1-4 1,2 0 1,0-2-6,4-1-3,6-3 0,1-1-2,5-1 2,4-1-22,4-5-54,-1-5-68,0-2-295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38.726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-3 0 392,'-2'0'0,"0"0"42,2 0-19,0 0-3,0 0-7,4 2 1,5-2 6,3 2 7,3 1-6,1 0 5,-1-1 2,2 2-7,-1-1-1,1 1 0,-2-2-3,-2 1-5,-4 1 0,-2-2-2,-3 2-5,-3-2 4,-1 3 2,0-2 12,0 4 4,-5 0-13,-2 2-6,-3-1-7,1 1 2,-1 1-2,1 0-2,1-1 1,0-1 0,0 3 0,0-2-1,5 2 1,-1-2-4,0 3 4,1-3 0,3 0-7,0-1 5,0 0-2,0-2-2,0 2-1,4-3 1,3 2-4,3-2 2,2-1 3,2-2-2,4-1 6,0 0 0,2-1 0,0 0 2,1 0 0,-2 0-1,1 0 0,0 0 1,0-1 0,-1-2 9,-2-1-1,2 1 2,-3-3-1,-3 4-2,-4 1-4,-1 0-2,0 1 0,-3 0-1,-1 0 2,0 6-2,1-1 2,1 2-1,-1 0-1,0-4-1,3 2 0,0-4 0,0-1-4,0 0 3,4-6-1,-2-5 3,3-6 3,1 0 2,-5-1-3,-1 0 3,-3-1 2,-5-1 14,0 3 5,0 1-5,-8-1-3,-1 2-7,-3 5 0,-5 3-4,2 3-3,0 4-1,-1 0-4,-3 7 0,3 5-16,3 3-7,0 2-10,5 1-23,6 1-60,2-2-9,0-4-43,2-2-287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39.866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8 146 482,'0'0'0,"0"0"55,0 0-9,0 0 3,-3 1-16,3 3-22,-2 2-9,2 3 1,-1 2-3,1 1 0,0 1 4,0 2 2,0 2-2,0-2 0,0 0-2,6 0 3,2-4 1,0 2-3,2-5-2,2-1 0,1-5 1,2-2 2,1 0 2,2-9-2,1-5 1,-1-1-3,3-7 0,-2 2 0,-1-2 7,0-2 0,-3 1-1,-2 3-1,-2 1 2,-1 3 8,-3 3 12,-2 3-4,-1 3 2,-1 3 5,-2 0-9,-1 0-1,0 4 0,0 0-3,0 0-2,0 0-6,0 8-7,0 1-2,-1 5-2,-1-2 0,0 3 2,0 1-2,2 1 0,0 1 2,0 0-2,0 4 0,0 0-2,0 4 0,0 0 4,0 3 0,0 0-2,0 0 0,0 3 0,0 0-4,0 0 0,0-1-3,0 0-13,0-6 5,0-2-2,-1-9-2,1-3 7,0-5 0,0-5-7,0-1-2,0-9 6,5-8 9,5-9 7,-1-5 0,1-6 2,2-3 3,-1-6 3,1-1-2,2 1-2,-1 2 3,0-1 1,2 5 5,-1 5 3,-2 5-2,-3 4 2,-1 7 1,-4 6 1,0 5-3,-3 5 0,1 3-1,-2 0-3,0 2-7,0 10-5,0 2 0,0 3 3,0 1-4,1 3 2,4-3-2,2-1-8,2-2-5,1-1 4,1-4 6,4-3 3,-1-4 1,2 0 0,0-3 0,1 0 0,-1 0-1,-2-6 2,2 0 1,-2-2-2,0-1 0,-3 1 2,-1 2-3,1 1 1,-4 1 0,0 2 1,-2 1-1,0 1 0,0 0 0,-1 0 0,2 0 0,0 1-1,2 5 2,-1 2-1,1-1 0,0 3-1,3-1 1,-1-1 0,-1-2 0,3-1-1,-2-1 0,1-4 2,-5 0 0,4 0-1,-3-4 0,1-9 3,-2-2 0,-1-5 3,-1-2-3,0-2 5,-3-4-1,-1 2-2,0 1 4,0 3-2,-6 3 2,-1 6 1,-4 4 7,3 6-12,-5 3-3,-1 5-2,-2 10 0,-2 8-11,0 6-33,0 5-56,1 1-164,-3-1-138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41.40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23-1 388,'-2'0'0,"-1"0"94,0 0-52,0 0 3,0 2-14,2 0-9,-1 2-10,1 2-10,0-2-2,1 3 0,-2 2 0,0 0 2,-1 2-2,2 1 12,1 3-5,0 4 4,0-1-2,0 3 4,1 1-1,6-1-3,-2 1-6,1-4-2,1-2 1,-2-2 0,2-3-1,0-5 2,0-3-1,1 1 11,-1-4 7,3 0 1,0-4 1,-1-6-6,1 0-3,1-5-2,-1-4-6,1 0 0,-2-1-3,2-1 3,-2-2-1,2 3 2,-4 5 3,0 0 10,-2 5 3,1 3-1,-2 0-1,-2 5 2,-1 0-1,1 2-6,-2 0-5,4 0-3,-3 5 1,0 7-4,3 0 1,-1 2-3,2 1-4,-1 0 3,1 1-2,1 0 0,-1-2 2,0 1-2,1-5-21,0-2 8,1-4 4,1-3 4,-2-1 7,2 0-2,3-3-1,-2-5 4,2-3-1,-2 0-2,-1-1 2,2 1 1,-3 2 0,0-1 3,-1 5 2,-2-2 5,-1 4-1,-2 0 0,0 3-5,1 0-1,0 0-3,1 3-2,-2 3 0,3 3 3,-1 2-4,-1 1 2,1 1 1,0-2-11,1-1 0,-2-1-10,2-3-2,0-1 10,3-1 0,-1-3 1,1-1 7,0 0 1,0 0 2,1-5 0,2-2 0,-1-4 0,0 1 0,0-4 2,2 4-2,-1-2 0,1 5 4,-3 2-1,0 0 1,0 4-1,-2 1 1,1 0 0,-1 0-1,1 9 1,-2 3 2,-1 2-1,-3 3-3,1-2-1,-2 2-2,0-2-7,0-2-10,0-2-15,0-3-48,0-3-39,0-3-32,0-2-137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41.875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76-1 559,'0'0'0,"-1"0"117,-3 0-32,0 0-6,-2 0-35,-1 0-21,0 5-17,0 1-3,1 3-3,-1 0 0,-1 5 0,3 4 0,0-2 0,1 3-1,1 2 1,1-2 0,2 1 0,0-5 0,0-2 0,2 0 0,6-2 5,3-3 3,1 1-4,-2-3-2,2-2-2,3-2 0,-1-2 0,-1 0 0,2-2 0,0-9-20,-1-2-68,-1-4-62,-4-3-25,-1-4-215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42.092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87 6 600,'0'-3'0,"0"0"105,-1 2-35,-1 1 5,-2 0-15,-2 9-44,-3 4-14,1 2-2,-4 2 0,2 4 3,0 1-5,5 2-33,-1 0-44,-1 0-81,5-1-1,0-1-166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4:55:06.151"/>
    </inkml:context>
    <inkml:brush xml:id="br0">
      <inkml:brushProperty name="width" value="0.08333" units="cm"/>
      <inkml:brushProperty name="height" value="0.08333" units="cm"/>
      <inkml:brushProperty name="color" value="#ED1C24"/>
      <inkml:brushProperty name="fitToCurve" value="1"/>
    </inkml:brush>
  </inkml:definitions>
  <inkml:trace contextRef="#ctx0" brushRef="#br0">289 1007 84,'3'0'0,"-2"-2"41,2-4-15,-3 1-3,0 2 5,0 2 0,0 0-15,0 1 0,0 0 7,0 0-1,0 0-1,0-2 9,0 2 3,0-2-5,0 2-2,0-1-9,0 0-1,0 1 3,0 0-4,0 0-5,0 0 2,0 0 2,0-2 0,0-2-4,0 4 0,0-2-3,0 0 1,0 1-1,0 1 0,0 0-2,0-1-1,0 1 0,0 0 1,0 0-1,0 0-1,0 0 0,0 0 0,0 0 1,1 0-1,-1 0 8,0 0 0,0 0 1,0 0-2,0 0 1,0 0-3,0 0-2,0 0 0,0 0 1,0 0 0,0 0 0,0 0 3,0 0-1,0 0 0,0 0-2,-1 0-2,0 0-2,-2 0 0,0 0 2,0 0-2,2 0 0,-3 1 0,0 0 4,0-1-1,1 1 1,-2-1 1,0 0 4,1 0-5,-1 0-1,2 0-2,-2 0 1,1 0 0,-2 0-1,2 0 4,0 0 3,-2 0 2,2 0 2,0 0-4,-1-1 1,1-1 3,1 1-3,-1-2-4,0-2-1,0 3-1,1-2-2,-1 0 3,-2-1-2,1 0-1,1 0 1,-2-2 0,1 2-2,-2-1 0,3 1 3,0-1-3,0 2 0,-2-3 2,1 2-2,2 0 0,-2-2 3,-2 0-4,1 1 2,1-3-1,-2 0 0,0 1-1,2-3 1,2 1 0,-2 2 0,1 0 0,1 1 0,-1-3 0,1 4-2,-1-1 2,3-3 0,-4 4 2,4-4-2,-3-2 0,3 4 0,-2-3 0,-1-1-2,1 2 4,-1 1-4,3 1 2,-2-4 0,-1 3 0,2 1 0,0-4 0,-2 4 0,1 0 2,0 1-2,2-1 0,-1 0 0,1 0-2,1 1 0,0-3 3,0 2-2,0-1 0,0-1 1,0 0 0,0-3 0,0 1-1,0-3 1,3 0 0,2 2-1,-1-2 1,2 1-1,-2 1 1,1 0 0,1 2 0,-2-2 0,0-1 4,1 3-4,-2 1 0,3-3 4,-2 4-6,1 1 4,-1-2 0,2 3-3,-1-2 2,1-1-1,0 2 0,0-4 0,-1 5 0,2-3 0,1 2-1,-1 0 1,1 2 0,1-1 0,-1 0 1,-3 2-1,2-1 0,-1-1 0,2-1 0,-1 0-1,1 0 1,0 0 0,0 0 0,2 3 0,-2-3 0,-1 5 0,1 0 0,-3-1 0,1 0 0,1-2-1,-2 5-1,2 0 4,-2-2-4,1 2 0,1 1 3,-2 0-1,-1 0 0,3 0-1,-1-2 2,-1 2-2,1-4 2,0-1 0,4 1-2,-2 0 2,1 2-2,1-4 2,-2 1 1,0 2-2,0-2 0,-1 3 0,-1 0 0,-1 0 0,-1 2-2,2-4 2,-4 3 2,5-1-2,-1-3 0,-1 3 1,-1-1-1,2 0 0,1 1 0,-2-2 0,-1 2 0,3 0 0,0 0 0,0-3 0,-2 1 0,2-2 0,-2 2 0,1-1 0,-1-1 0,-2 4 1,1 0-1,-2-1 0,-1 2 1,-1 0-1,0 1 0,0 0 4,0 0-2,0 0 0,0 0-2,0 0 0,-3 0 2,-1 0-2,1 0 0,-2 1 0,2-1 1,-2 0-1,2 1-1,-1-1 1,-2 1 1,2-1-1,-3 0 3,2 2-5,1-2 1,-3 2 1,0-2 0,2 1 0,-1-1-1,1 0 2,-1 0-1,-2 0 0,3 0 0,-1-1 1,1-1-1,-2 2 0,0-4 0,0 4 0,2 0 0,-3-2-1,1 2 1,-1 0 0,-1 0-4,2 0 2,-2 0-1,3 0 3,-3 0 0,3 2 0,0-2 1,-1 0-1,3 0 0,0 0 1,0 0 0,1 0-1,1 0 0,0 0 3,1 0-3,-1 0 0,1 0 4,1 0-4,0 0 0,0 0 3,0 0-3,0 2-3,0-2 0,0 2 0,4 0 3,2 0 0,0 0-3,3 3 4,-2-2-1,1-1 0,0-1-1,1 0 2,1 1-2,2-1 1,-3-1 1,5 0-2,0 0 2,1 0-2,-2 0 2,4 0-2,-2 0 2,-3 0-1,0-1 0,-1-1 0,-1 0 0,-2 1 0,-1-1 2,-3 0-3,0 1 2,-1 1 0,-2 0-2,2 0 1,-2 0 0,-1 0 0,0 0 0,0 0 1,0 0 1,0 0 0,0 0 1,0 1 0,0-1-1,0 4-2,0-2 0,0 0 0,-4 2 1,3 0-1,0 3 0,-4-4 0,1 3 0,0-2 0,0 1 2,-3 1-2,0-1 4,1 2-2,-3 2 1,3-1-2,-3 4-1,3-1 0,-4 4 0,0 2 0,-2 2 0,0 3 0,2-3 1,-2 5-1,1-5 0,0 1 0,4-1 1,2-4-1,1 1-8,4-5-26,0 1-39,0-4-33,-2-4-142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42.533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0 47 826,'3'0'0,"-2"-2"85,3-1 8,0-4-39,1 2-24,-4 0-19,2 2 0,1-1-7,-1 2-3,-1-1-2,1 2-1,-1 0-27,1-1-70,-3-2-132,0-3-393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20:59:47.811"/>
    </inkml:context>
    <inkml:brush xml:id="br0">
      <inkml:brushProperty name="width" value="0.08333" units="cm"/>
      <inkml:brushProperty name="height" value="0.08333" units="cm"/>
      <inkml:brushProperty name="color" value="#ED1C24"/>
      <inkml:brushProperty name="fitToCurve" value="1"/>
    </inkml:brush>
  </inkml:definitions>
  <inkml:trace contextRef="#ctx0" brushRef="#br0">26 0 30,'-2'0'0,"1"0"78,-2 2-32,3-2 4,-1 1 11,0-1-18,0 0-11,-2 0 6,2 0-6,-1 0-8,0 0-1,2 0 7,-3 0 7,2 0 10,0 0-5,1 0-8,0 0 0,-2 0-13,2 0-5,0 0-2,0 0-2,0 0-2,0 0 15,-1 0-1,1 0 5,0 0 8,0 0-5,-1 0-4,-1 0 2,2 0-3,0 0-1,0 0 0,0 0-6,0 0-7,0 0-5,0 0-3,0 0-4,0 0-1,2 0 0,0 0 2,4 2-2,-3 1 2,4-1 0,-1 1-4,1 0 4,-1 1 0,-1-3-2,3 2 0,-1 0 8,-2 3-2,1-5 2,1 2 2,-1 1 0,1-1 0,1-1-2,-2 0-1,2 0 0,1 1-2,-1 0-3</inkml:trace>
  <inkml:trace contextRef="#ctx0" brushRef="#br0" timeOffset="1850.1059">127 56 1174,'9'2'1,"1"3"8,-2-3-6,1 0 3,1 1-1,-2 1-2,1-1 2,0-1 1,0 0-1,0-1 1,-1 3 0,2-2-3,-2 0 1,1 0-2,0-1 0,0 2 0,-1-2-1,2 1 0,1 2 0,-2-1-1,0 0 0,1-2 0,1 0 1,1 0-2,-1-1 0,-1 0 1,1 0 2,0 0-2,1 0 0,-3 0 0,-1 0 0,3 0 2,-2 0-2,-1 0 0,1 0 0,0 0 1,-1 0 1,0 0-2,-2 0 0,2 0 0,1-1 2,0 1-2,0-1 0,2 0 0,-2 0 1,1-1 0,3 1 0,-3-1-1,3 0 0,0 0 0,-1-1 0,2 3 1,-4-4-1,1 3 0,-2-1 0,2 1 1,1-1-2,-3-2 2,3 4 0,1-3-2,-2 1 2,1 0 0,-2 0-2,1-1 1,2 0 0,-2 2 0,2-1 0,0 0 0,1 0 0,-1 0 2,0 1-3,0-1 0,0 0 2,-1-1-1,1-1 0,-2 2 0,1-2 1,-2 1-1,1-1 0,-1 0 2,1 1-4,-1-1 4,2 0-1,-3-4 1,2 3-1,0 0 2,0-3 0,1 2-1,-2-2 1,2 2 0,-2-2 0,1 0 0,-1 1 0,-1-1 2,0 0-1,1 0-1,-1-1 1,2 2-1,-2 0 0,1 1-1,1 0 1,-4 0-1,4-1 0,-2-1-1,1 2 1,-1-3 0,2 1-2,-2 1 0,1-1 2,-2 0-1,-1 0 2,1-3 3,1 3 1,-2-3 0,1 3 0,-2-1 0,0 0-3,2-2-1,1 1-1,0-1-2,-1-3 0,0 1 1,0 2-1,1-5 0,-3 2 1,3-1-1,-1 0 0,0 1 3,0-3-4,-1 1 2,0-1 0,1-1-1,-2 3-2,0-2 2,0 1 1,0 1-2,1 2 2,-4 3-1,3 0 0,-2 5 0,-1-2 0,-1 5 1,-1-3-1,-1 4 0,1-1 2,-1 0-2,2-1 0,-1 0 0,0 1 2,0-1-3,1-2 1,-1 1 0,0 0 0,1-3-1,0 3 2,-2-1 0,3 1-1,-1 0 0,-2 1 0,2 3 0,-2-2 0,0 1 0,1 1 2,-1 0-2,0 0 0,0 0 1,0 0 1,0 0-2,0 0 0,0 0 2,0 0-2,0 0 0,0 0 0,0 0 0,0 0-1,0 0 1,0 0 0,0 0 0,0-2 0,0 1-2,0 0 2,1 0 0,1-1 0,-2 2 0,1 0 1,-1-2-2,1 2 2,-1 0 0,0 0-1,0 0 0,0 0 1,0 0-1,0 0 2,0 0-1,0 0 2,0 0 3,0 0 0,0 0 4,0 0-3,0 0 0,0 0 2,0 0-1,0 1-5,-1 2-3,-2-1 0,-1 4 1,1-5-1,0 1 0,0 0 0,-1 0 1,-1-1-1,0-1-1,0 0 1,-2 5 0,1-2 0,0 0 0,-1-1 0,1 4 0,-3-2-1,1 0 2,0 0-2,-2 2-1,1 2 2,0 0 0,-2 1-4,2 0 2,-1 0 0,1 0-1,0 1 3,1-3 0,0-2-1,2 2 1,0-2 0,3-1-1,-1 0 2,1-1-1,-1-2-2,2 1 4,-2 0-2,1 0 0,1-1-1,-1 1 2,0-2-2,2 2 1,1 0 0,-1-1 0,1 0 0,0-1 0,0 0-2,-1 0 3,1 0-2,0 0 0,0 0 1,0 0 0,0 0-4,0 0 4,0 0 0,0 0-4,0 0 4,0 0 0,0 0 0,0-2-2,2-2 2,1 2 0,2-3 0,0 2-1,2-3 1,-1-2 0,0-1 0,4 2-2,-1-1 3,0-2-1,0 2-2,0-3 3,1 3 0,-1-3-2,2 3 0,-4-1 1,1 1 0,1-1 0,-2 2 1,-1 0-2,1 2 1,-1 0 0,-1-2 0,-1 3 0,0 1 0,-1-2 0,0 2 0,0-1 0,-2 1 0,2 0 0,-1 2 0,0 1 1,-2-1-1,0 1 0,0 0 1,0 0-1,0 0 0,0-2 2,0 2-1,0 0 0,0 0-1,0 0 1,0 0-2,0 0 1,0 6 0,0-2 0,0 3 0,0-1 0,0 3 0,0 2 0,0 1 0,0 0 0,0 1 0,0 4 0,1 1 0,-1 0 0,3 2 0,-1 2 0,0-1 0,0 1 0,1-2 0,-2-1-3,0-5-3,2 1-10,-3-5-17,1-1-24,-1-2-28,3-2-72,-3-3-21,0-2-122</inkml:trace>
  <inkml:trace contextRef="#ctx0" brushRef="#br0" timeOffset="4572.2616">906 389 282,'0'0'0,"0"0"126,0 0-35,-3 0-35,3 0-11,-1 0 8,-2 0-20,2 0 1,-2 0-1,2 0-7,-2 0-1,1 0 0,-2 4 0,0-3-7,2 0-5,-2 1-4,-2-1 2,3 1-3,-1-1-6,-1 1-1,1 0 1,0 1-2,0 0 0,-1 1 0,2 2 0,-1-3 0,2 4-2,-2-1 2,1-1 0,3 4 0,-1-1-1,1-1 1,0 1-2,0 0 2,0 0-1,0 1 1,0 1 0</inkml:trace>
  <inkml:trace contextRef="#ctx0" brushRef="#br0" timeOffset="4859.2769">823 509 912,'4'8'-8,"0"1"11,2 0-5,-1-2 1,2 0-1,1-2 2,-2 0 0,3-4-3,0 5 2,0-5-1,3-1 0,-3 0 4,3 0-4,-2 0 1,-2-1-2,1-5 3,-2-1 0,1 1-4,-3-3 6,2 1 4,-3-2-1,0-1-2,0 0-3,-2-4 0,1 4 7,-1-5-7,1 2 0,-2 2 1,0-1-1,-1 0-12,0-2 0,0 3-5,0-1 0,0 3 7,-3-1 4,-1 3 6,0 4 0,-1-1-7,-2 3 0,2 1-4,-3 1-4,2 0 8,1 3-16,-1 6 1,1 4 5,0 3-4,1 1-23,2 2-25,-4 2-30,3-1-57,-1-3-160</inkml:trace>
  <inkml:trace contextRef="#ctx0" brushRef="#br0" timeOffset="6204.3549">1088 111 436,'-1'3'63,"-3"3"11,1 2 39,0-2-45,0 2-26,-4 0-4,4 2-5,-3 0-10,3 1-11,-1 2-7,0-2-3,1 0-2,-1 2 0,2-2 0,0 2 0,0 0 1,-1 4-1,2 0-1,0-1 1,-2 1 1,2 1-1,-1 0 0,1-3 5,1 1-7,0 1 4,0-4-2,0 2 0,3-1-3,5-1 3,-2 0 0,2-2-2,0-2 2,2-1-3,0-3 3,1-1 0,0 2-3,2-5 3,0 0 0,0-1-2,1 0 2,1 0 0,-3 0-1,0 0 1,0-2 0,1-7 0,-2 1 9,1-3 1,1-1 1,-1-1-7,-1-1 4,-2-1-3,2 0-2,-2 1-3,-2-4 0,1-1 8,-1 3-5,-3-3-2,-2 3 5,-2-1-3,0 7 2,0 0 5,-2 0 5,-4 4 0,-1 1-5,0 4-3,-2-1-3,1 2 3,1 0 0,-2 0-3,2 5-1,1 3-3,0 1 0,1 3 5,-3 0-5,5 1 0,-1 0 0,1 2 0,1 0 0,0-2 0,1 3 1,1-4-2,0 1-1,0-2 4,0 1-2,3 0 0,3-2-3,3 3 1,1-3 2,1 0 0,0-1-4,0-2 5,2 0-2,1-2-2,-1 1 2,2-6 1,0 2 0,0-2-4,-1 0 4,-1 0-3,2-7 1,-2-2 2,-1-1 0,0-1-3,2-3 3,3 0 0,-3-1 0,3-1 2,3-1-2,-1-1 0,-3-1 3,0 1-5,3-4-1,-5 1 2,-1 1-3,-3-1-13,-2-1 10,0 2-2,-5-2-15,1-1 0,-2 0 3,0 2-6,-2 0 5,0 0 13,0 4 5,0 1 3,0 2 2,-2 1-1,-2 1 0,0 2 0,-1-1 5,1 4 0,0 1-2,0 1 2,1 1-2,0 2 4,0 1-4,-1 1 0,0 0 13,-2 0-8,1 3-2,1 4-1,-1 4 1,2 0-3,-1 5 3,1 2 3,2 1-1,0 4-5,1 2 0,0 2-2,0 1-1,0 2 0,0 1 0,0 0 0,4 0 0,0 1 0,0 0 0,-2 0 2,2 0-2,-1 0 0,0 0 0,0-1 0,1 2 0,-3-2 0,2-1 0,2 1 1,-1 0-1,0 0-1,-2-2 1,4-3-2,-5-2 2,3-2 0,0-6-3,-2-5 2,-1-1-5,-1-5-9,2-2-15,-2-3-29,0 0-56,0 0-110,0-7-193</inkml:trace>
  <inkml:trace contextRef="#ctx0" brushRef="#br0" timeOffset="6841.3914">1474 286 568,'0'2'60,"1"-2"-42,-1 4 19,1 2 9,3-1-27,1 2-16,1 2 0,1 2 1,2 2-1,3-1 8,-2 2-3,5-3 1,-1 4-2,-1-4-2,0-2-2,1 2 0,0-3 2,-2-3 2,0-2 1,-1-1 2,1-2 2,-2 0 6,1-2 9,-1-3-12,0-5-8,1-2 0,2-3-2,-3-3 1,2 0 5,-1-3-5,2-1-1,-1 3-1,-2 0-2,2 0 1,-3 2-3,-1 7 0,-3 0 3,-1 5-2,-2-1-1,0 3 0,-1 3 2,-1 0-2,0 0 0,0 0 16,3 7-7,-2 4 2,1 2 3,2 1-3,-1 1-5,-1 4-3,2-1 0,2 2-5,0-3 2,2 3 0,2-4 0,3 2 0,-1-2-3,-1-5 3,0 0 0,-1-5-5,-2-1 2,-2-5-3,3 0-12,-1 0 0,-3-2-14,0-9-27,1-3-25,-4-5-93,-2-2-112</inkml:trace>
  <inkml:trace contextRef="#ctx0" brushRef="#br0" timeOffset="7024.4016">1860 29 839,'-3'-3'46,"-1"1"-5,4 0 19,0 0-29,0 2-24,0 0-7,0 0 0,3 0 0,3 0-35,-1 0-34,2 0-74,-1 0-207</inkml:trace>
  <inkml:trace contextRef="#ctx0" brushRef="#br0" timeOffset="7675.4386">2201 150 588,'-2'0'88,"-7"-2"27,2 0-20,-1 1-30,1 1 4,0-2-20,-2 2-9,3 0-6,-4 0-8,3 0-8,-1 7-7,1 1-4,1 3-6,0 3-1,2 2 0,1 2 0,3-1 0,0 0 0,0 0-1,0 1 1,4-3 0,4-2-4,1-1 2,2 0 1,5-4-3,-1-1 1,2-4-1,0-2 1,4 0-2,-2-1 0,1 0 0,-1-5 0,0-5 0,0-1-1,-4-2-3,-1-1 9,1-3 0,-4-3 3,1-1-2,-3 3-1,1-4 0,-1 3 0,-2 3 2,-2 3-2,-1 4 0,-2 4 7,0 2-7,-1 1 0,0 2 6,1 0-2,-1 0 4,2 8-3,0 1-2,3 4 0,1 1-3,4 2 0,0 0 0,5-1 0,-2-2 0,3 0-1,0-4 0,-3 0 1,2-4-3,-2-1 2,-3-4 0,1 0 0,-2 0-2,-2-3-4,0-7-2,-3-4-11,-1-2-27,-3-5-43,-1-6-57,0 0-322</inkml:trace>
  <inkml:trace contextRef="#ctx0" brushRef="#br0" timeOffset="7865.4496">2425-92 869,'-4'1'33,"2"-1"10,2 0 13,0 2-33,0 1-17,0 1-8,3 3-12,5 1-14,4 3-40,1 2-66,1-2-57,2 2-101</inkml:trace>
  <inkml:trace contextRef="#ctx0" brushRef="#br0" timeOffset="8371.4785">2663 249 819,'0'-2'53,"0"-6"14,0-6 1,-1-1-24,0-3-4,-2-4-11,0 0-9,3-6-5,-1-3-6,0-1-4,1-5-5,-3-2 0,3-1 3,0-4-5,-1-1 4,1 0-2,0-1 0,0 1 0,0 4 0,0 4 0,-1 2 1,-1 11 4,0 2 14,-1 5 11,1 7-3,-1 5 17,0 0-1,2 4-14,0 1-12,1 0-3,-3 0-2,3 0 0,-1 2-3,1 7-5,0 4-3,0 7-2,0 4 0,1 4 1,4 5 0,3-2 1,0 4-1,0 2-1,1-3 0,1 3-8,0-5 0,1 4-3,-1-7 3,2 2 5,-1-3 3,0-6-4,-1-2 4,2-4 0,1-4-2,-2-3 2,-1-4 1,1-1-3,0-4 3,-2 0 0,2 0-5,1-3 3,-2-4 1,2-4-1,1 0 4,-3-1-4,-1-1-23,2-1-30,-5 0-18,1 3-66,-5 0-62,-2 1-296</inkml:trace>
  <inkml:trace contextRef="#ctx0" brushRef="#br0" timeOffset="8662.4952">2597-231 819,'-1'0'93,"1"0"-63,0 0 23,0 0 13,0 0-22,0 0-19,4 0-7,4-2-2,2-5-5,3 2-1,2-5-4,2 3-2,3 0-2,-1-1 0,3-1-1,0 1-2,0-1-7,0-1-59,-6-4-128,-2 3-223</inkml:trace>
  <inkml:trace contextRef="#ctx0" brushRef="#br0" timeOffset="17704.0124">1111 1092 591,'0'0'0,"0"0"63,0 0 1,0 0-19,0 2 4,0 1-12,0 2-16,0-1-11,-1 4-2,-1 0 3,-2 3-5,1 0-1,1-3-3,0 5-2,0-4 0,2 0 3,0 1-5,0 0 2,0 2 0,0-3 0,2-1 0,3 0 0,1 0 0,-1-1-3,1-4 2,3 3 1,0 0 0,-1-2 0,2-1 0,0 0 7,-1-1-3,-2-2 0,1 0 1,0-2 5,-2-3 0,2-1 0,1-2-1,-4-4-3,3 0-2,-3-1 2,2-1-4,-2-3-1,0-1 1,0 4 2,0 1 17,1 0 7,-2 2-2,1 1-2,0 2-3,-3 1 1,2 0-10,0 2-10,0 2 3,-1 3 1,2-2-3,1 2-2,0 0 8,1 0-2,1 3 3,0 4-6,-2-1 0,1 2-1,-2 4 1,0 0-2,0 1-1,-2 1 0,1 0-2,-2 1-2,1-5 3,-2 2 0,2-7-12,-3 2 5,1-3-5,3-2-7,-1-1 2,2-1-6,1 0-1,3-3 20,0-8 5,2 0 2,-2 1-2,2-9-1,1 3 0,0 0 3,-2 1-5,0 3 2,1-4 0,-5 10 3,-1 1-3,-5 5 9,6-2-1,-4 2 2,2 0-1,-1 2 3,1 3 7,5 1-9,-6 7-2,4-2 2,-1 0-8,1 4-1,2 1-1,-1-1 0,1 2 0,2 0 0,1-4 0,0-1-2,-2-2-2,3-2 1,-3-2-1,2-4-3,0-2-3,-2 0 4,0 0 1,1-4-1,-1-8 6,-1-5 0,1 1 0,0-3-7,-1-3-3,0 2 3,4-1 0,-4 1 3,1 2 3,0 1 1,5 2 0,-2 2-3,0 1 3,2 2 3,2-1 5,-3 2 3,-2 3 4,1 3-6,1 2-4,-5 1-4,0 0-2,1 3 2,2 8 11,-3-2-8,1 1-2,1 6-1,-3 0 1,-2 0-3,-1 0 1,-2 2 0,-3-1 0,0-3 0,0-4-2,0 1 2,-5-1 0,-2-2-6,-2 2-4,-1-6-3,-1 1 7,0-2 1,2-1-6,0 1-3,2-3 4,2 0-14,1 3-56,-1-3-78,4 0-428</inkml:trace>
  <inkml:trace contextRef="#ctx0" brushRef="#br0" timeOffset="20204.1554">2078 1186 483,'-1'0'0,"-2"0"123,2 0-57,0 0-16,-1 0-6,1 0-18,0 0-17,1 0 9,0 0 18,0 0-5,0 0 3,0 0-8,0 0-6,0-5-5,0 5-4,1-3-8,3 0-3,1-2 0,-1-2 1,3 1-1,-1-5 0,1 3 3,0-4-1,1-1 1,-1-2-2,-2-1 4,1 2 5,-2-4-3,1 4 5,-1-2 1,0 3 0,-1-1 1,-1 4-5,2 0-4,-1 3 2,-2 1 1,0 5 5,2-2 0,-2 2-3,0 0 0,-1 0-4,2 1-3,0 0-2,2 0 4,1 0 2,1 2 3,4 4 1,-2 2-3,2 2-5,2 1-2,-1 0 3,1 2-3,0-2 0,-1 0-1,-2 2 0,-1-2 0,-1-2-2,-2-3-1,-4-2 3,2-1 0,-1-3-1,-2 0 1,0 0-2,0 0 2,0-6-10,0-3 12,0-3 0,0-4-3,3 2 2,-1-1 0,0 0-1,0 0 0,0 2 10,3-1 5,-3 4 4,0 0 4,1 4 2,0-1-5,1 5-5,-1-2-5,2 4-8,-1 0 0,2 0 5,1 0-2,-1 4-2,3 5 0,-2-1-1,2 2-1,-2-2-1,1 3 0,-1-3 0,-1-1-5,-1-1-5,-1 0 1,-1-1-7,-1-5-9,0 1 0,0-1 4,1 0 8,1-2 3,0-5 7,-1 2 3,3-5 0,-1-1 0,0 1 1,0 2-1,3-3 2,-2 1-2,1 0 9,-1 3 0,1-2-1,-2 2 3,0 2-2,2 2-1,-4 1 1,4 2-3,-3 0-2,1 0 3,1 6-2,2 2 1,-1 0-4,0 1-1,3 0 2,-3 0-3,1-1 0,-1 2 0,0-2 2,0-1-3,2 0 1,-1-1 0,-1-1-2,1-1 2,0 0 0,0-4-6,-1 0 5,2 0-3,1-7 1,0-5 6,-1-1-4,-1-1 0,1-4 2,-3 0 0,1-2-1,-3 4 0,1-2 0,-1 3 0,-2 4 2,1 2-1,-1 3-1,1 4 0,-2 2 1,2 0-1,-2 0 0,3 0 0,-1 4-2,1 3 7,1 3-2,0 1 0,0 2 0,0 1-3,3-1 0,-1-2 0,-1 2-1,2-5 1,0 2-5,1-5 1,0-2 0,1 1 0,0-4 0,-1 0 1,0 0 1,-1-6 1,1-2 2,0-5-2,-2 2-2,-1-5-2,-2 1 3,1 1 2,-2 1 0,0-1 0,-3 0 0,0 4 2,0 2-1,-4-3 0,-3 3 1,1 3-3,-2 0 2,1 3 7,2 0-2,-1 2-2,-1 0-1,1 0 0,-1 1-2,2 2 0,1 2 0,0-3 0,2-1-1,-1 1 0,3-2 0,-1 0 2,0 0-1,1 0 0,-2 0 2,1 0 0,-1 0 0,-1 0-1,-1 0-1,0 0 0,0-3-1,0 3 0,-1-6 2,3 6-2,-2 0 1,2 0-1,0 0 1,-1-2 0,2 2 0,0 0-2,-1 0 2,1 0-2,1-1 2,0 1-2,0 0-1,0 0 0,0-1-5,0 1-4,3 0-11,1 0-8,2-3-4,-1-1 9,0 3 15,-1-2 6,1 0 2,1-1 1,-2 2 1,-1 0 0,1-2 0,0 3 0,3-2 1,-1 0-1,1 1 0,0-3 13,4 1-2,-1-3-1,0 1 2,2-1 0,0 1-2,-1 1 0,-2-1-4,2 4-1,-3 1-2,-2-1-1,-2 2-2,1 0 0,-1 0 7,1 3-1,-2 2-1,2 3 2,-1 2-3,1-3 0,0 1-3,-1 2-1,1-2 0,-1 1 1,3 0-1,0-1 0,1 1-2,2-4 1,-1 0-5,3-1 4,-3-3 0,4 0-2,0-1 4,-1-9 0,1-4 2,0-2-1,0-3 1,-3-1 0,0-1-2,-1 2 0,-4-1 0,-2 3 2,-2-1-1,-1 4-1,0 2 0,-7 1 7,-2 4-3,-3 1 3,-1 5-3,-4 0 1,0 0 0,2 1 0,-2 9-4,3 0-1,1 3 0,4-3-2,1 2-2,4-3-19,3-1-50,1-1-40,0-7-81,0 0-358</inkml:trace>
  <inkml:trace contextRef="#ctx0" brushRef="#br0" timeOffset="20571.1764">3115 110 956,'-5'3'0,"3"4"79,2 4-52,0 0-24,0 4 1,0 5 3,3 1-2,2 3-1,0 0-2,2 3 0,-1 3 2,2 0 0,0 4-2,0 1-1,1 0-2,1 0 2,-1-1-2,1-2-3,2-2-7,1-6 0,1-4 2,3-3 7,0-6-1,1-4-7,0-5 2,0 0 2,2-2 9,-5-8 6,3-5-5,-3 1 1,0-5 0,-5 2-5,-1-1 0,-5 1-138,-1 3-65,-3 0-443</inkml:trace>
  <inkml:trace contextRef="#ctx0" brushRef="#br0" timeOffset="15340.8772">132 1005 549,'0'0'0,"-2"0"219,2 0-141,0 0-30,0 0-3,0 0-27,2 0-13,4 0 11,6 2 4,0 3-1,0-5-5,5 2 0,3-2-8,0 1-1,2-1-3,3 0-2,-3 0 0,1 0 1,-1 0-1,-1 0 0,-2-1-34,-2-6-51,-4-2-113,-4-1-253</inkml:trace>
  <inkml:trace contextRef="#ctx0" brushRef="#br0" timeOffset="14853.8495">352 747 257,'0'-6'0,"0"0"157,1 1-51,-1-2-7,0-1-26,0 1-12,0 1 0,0 1-13,0-1-8,0 1 11,0 2-17,0-2-3,0 2 6,0-1-7,0-1-3,0 1-4,0 2-10,0-4-7,0 5 2,0-3-5,0 3 0,0 0-1,0 1 1,0 0-2,0 0 0,0 0 4,0 0 0,0 7 1,0 2-3,0 5 0,0 0-2,-1 5-1,-3 5 0,1 1 3,-1 3-2,1 2 0,-3 1 1,2 0-2,-1-3 0,0 3 0,1 2 0,0-4 0,2-1 0,2 4-2,0-7 2,0-1 0,0 0-2,0-6 1,0 1-2,2-8-3,2 1 1,0-3-1,0-2 0,1-3 1,-1-1 4,0 0-2,1-2 2,0 0 0,2 0 0,-2 1-2,1-2 2,2 3 1,0-1 0,2 0-6,-1-2-13,0 1-26,0 1-31,2-2-15,-5 4-74,-4-4-302</inkml:trace>
  <inkml:trace contextRef="#ctx0" brushRef="#br0" timeOffset="16515.9447">460 1263 327,'0'0'0,"0"1"74,0-1 4,0 0-37,0 0-17,0 0 7,0 0 2,2-1 5,0-4 20,1 2-25,1-3-9,1-1 0,0-1-5,2 0-1,3-3 2,-4 3-3,4-6-1,-3 2-3,1-1-5,1-1-2,0 4 7,2-6-2,-2 7 8,0-2-5,-3 2-5,-1 2-2,0 4-1,-1 1 0,-1 2 0,3 0-1,0 0-1,-1 0 9,0 3-4,1 2-1,2 2-1,-3 2 2,-1 2-1,3-1 0,-2-1-3,-1 1-2,0 2 0,0-3-1,-2 0 2,-1 3-2,2-5-1,-3-2-1,0 0 0,0-3-1,0-2 1,0 0-8,1 0 4,2 0-5,-2-3 5,3-4 7,-1-1-2,2-5 1,0 3-2,1 0 0,2-5 0,1 4 0,-1-2 0,1 2 0,0 1 0,0 0 0,0 3 0,2 3 2,-2 1-2,-2 0 0,3 3 9,-3 0-7,4 0 1,-2 0 4,1 2-1,0 0-3,0 2 1,-1 5-1,-2-2-2,1-1 2,1 3-2,-2 2 0,-1-2 2,1-3-3,-2 3 0,-1-2 0,0 4 3,-2-3-3,1 1-6,1 1 2,-2-4-9,2 2-8,0-5 12,2 2-1,0-2-3,0 1 5,1 0 1,2-1-7,1 0 8,-1-1 4,5-2-7,-2 0 5,-2 0-4,-1 0 5,2 0 5,-4-5-4,1-4 1,0 2 1,-3-3 0,-2-3-3,-2-2 3,-1 1 0,0 1 0,-1 2 0,-6-3 3,1 2-5,-5 5 2,1-2 0,0 5 0,-2 0 12,2 2 2,-2 2-3,2 0-5,2 0-2,0 6-2,0 3-2,3 4 0,0-1 0,1 2-2,2 1-12,-1-4-71,0 0-84,1-1-124</inkml:trace>
  <inkml:trace contextRef="#ctx0" brushRef="#br0" timeOffset="20813.1901">3555 482 1035,'0'0'0,"0"0"27,0 0 76,1 0-40,0-5-32,2 0-12,-2-1-15,1 3-3,0-1 0,-2 1-1,0 0 0,0-1-130,0 0-117</inkml:trace>
  <inkml:trace contextRef="#ctx0" brushRef="#br0" timeOffset="22496.2868">1004 1516 1266,'-9'5'0,"0"-4"0,1 3 0,0 4-2,2 2 2,-1-2-5,4-1 4,-3 5-2,4 0 0,2-5 1,-1 2 0,1 1-1,0-3 3,0-3 0,3 2-3,3 2 2,0 3 1,2-2 0,0 2-3,-2 0 4,2-1-2,0-2-1,2-4 1,-1-1 1,1-1 0,1-2-3,-1 0 2,2 0 0,-1-3 0,2-5-7,-1-3-26,0-1-46,-6-1-85,-2 1-110</inkml:trace>
  <inkml:trace contextRef="#ctx0" brushRef="#br0" timeOffset="22298.2754">1052 1529 533,'0'0'0,"0"0"159,0 0-90,0 0-9,0 0-12,0 0-15,0 0-7,0 0-3,0-3 13,0 0 8,-1 2-11,-1 0-4,1-2 8,-2 1-8,3 2-5,-1 0-5,0 0-5,-2 0-1,1 0-1,-1 0-1,-1 0-4,-1 0 0,-1 0-5,-2 0-3,0 0 0</inkml:trace>
  <inkml:trace contextRef="#ctx0" brushRef="#br0" timeOffset="22957.3128">996 1358 372,'2'2'40,"0"3"62,2-1-25,0 0-17,2 1-10,-2 1-26,3 0-10,-2-1-5,1 2-6,1-3 2,-3 1-3,1-2-2,-1-3 0,1 0 0,0 0-7,2-3 7,-1-8 0,2-2 12,0 0-5,1-5-5,0 0-4,1 1-99,-2-1-85,0 1-275</inkml:trace>
  <inkml:trace contextRef="#ctx0" brushRef="#br0" timeOffset="25049.4328">1155 1633 501,'0'0'43,"0"-6"67,0 4-18,0 1-29,0 0-2,0 1-19,0-3-15,0 3 2,0 0-8,0-1-6,0-2-5,0 3-9,2 0-1,2-2 0,1-2 5,1-5-5,2 1 0,2-2 7,3-3 0,-1 0 4,1 0-1,0 0 0,0-3-2,-2 0-1,-1 8 0,-1-3 2,0 1 2,-3 5-2,1 4 0,-2-2-6,1 3-3,3 0 0,-2 6 20,2 3-9,-1 2 4,-1 4-3,1-1-4,-1 5-3,-2-4-3,-1-2 0,1-2 0,-3 0-2,1-4 0,-2-3 1,2-2-1,-3 2-3,2-3 0,1-1 0,1 0-1,1-10 5,2 3 3,-1-6-3,2-1 0,0 2 1,-1 4-2,0-1 0,1 1 0,1 2 8,-3 1-2,-1-1 1,3 2-1,0 2-4,-2 2 3,3 0 0,0 2 0,0-1 0,2 4-3,-2 3 0,3 0 1,-2-1-3,0 2 0,1 1 2,2-2-2,-4-1 0,1 2-1,0-1 0,2 1-6,-3-7 2,1 3 1,1-1 1,-1-3 3,2 4 0,-2-5-4,0 2 3,-3-1-1,2-1 1,-3 0 1,0 0 0,-4-1-3,1-9 4,-2 3 1,-1 0-1,0-5 1,0 5 2,-3-5-3,-4 2 1,-2 0 0,0 2 1,0-2 0,-1 3 1,4 2 2,0 3-2,2-3 0,0 2 0,2 3-1,1 0-1,0 0-3,1 0 2,0 0-2,0 0-5,4 0 1,4 0 1,2 0 1,-1 0 2,3 0 1,2 0 0,1 0 0,3 0-3,1 0 3,4 0 0,-1 0-3,1 2-2,-1 1-3,0 2 5,-1 0 1,-3 2-21,0 0 1,-1 4 19,-5 1-7,-2-2-17,-1 0 22,-4 2 3,-1 0 1,1-1 0,-2-2 0,1 0 1,-2-3 0,-2-1-13,3-2 9,-3-2 1,0-1 1,0 0-4,0 0-4,4-6-8,-2-5 8,5 0 7,1-2 1,-1-3 4,5 1-2,-2 2 0,2 3 0,1-6 0,0 4 4,0 3 0,0-1 3,4 0 2,-2 2-4,1 4 2,2 1 0,-1 3-2,1 0 0,-3 0-2,3 0 2,1 1-1,-3 5 1,2-2 0,-1 1-1,-1-1-1,1 6 0,-6-5-2,2 2 4,-2 0-4,-5 0 3,-1-2 1,0 4-1,-1-2 1,-1 4-2,-1-3-1,2 0-4,-1 1 4,1-4-1,-3 0-1,6-3-4,-5-1 2,3 1-3,-1-1 5,4-1 0,0 0 0,-2-3 6,3-2 0,-4-7 0,3 0-4,-3 1-1,1-3 0,-4 1 2,-1 0-3,-1 4 0,0-4 0,0 2 5,-2-1-3,-7 3 1,0 1 1,-2-2-3,1 4 1,-3 2-1,4 1 2,-1 3 0,3 0 2,-1 0-5,3 0 0,3 4 2,-1-1-2,2 5-1,1-5 0,0 3-3,0-2 4,2-2 0,6-1-8,4-1 6,1 0-2,4-3 2,2-5 2,2-1 0,2 1 0,4-7 0,0 7 0,1-2 0,0 3 0,2 0 0,-3 5-2,-1 2-3,-4 0 4,2 1 0,-5 8 2,0 4-2,-2 1 0,0 2 2,-3 1 0,-1 3-2,-2-1 1,1-5 0,-3 2 1,-1-4-1,0-1-5,-3-5-6,0 1 3,-2-2 1,2-5-9,-1 0-2,1-3 5,0-7 9,3-4 6,0-3-4,1 1 1,2-1 2,-2-1-1,3 1 0,-3 2-1,1-3 1,2 7 0,0-2 0,1 6 0,-2 0 0,4 1 1,-3 4-1,1 0 0,3 2 6,-3 0-2,4 0 2,0 0 1,-2 4 0,2-1-5,-3 6 1,3-5-2,-2 2 0,0 4-2,-1 0 0,-1 3-14,1-3-14,-5 0-20,0 1 27,-1-2 19,0-1-4,-2-5 1,-1-1 5,2 3-1,-2-2 1,2-3-1,-2 0-1,0 0 2,3-7 1,-2-5 0,2-6 3,1 0-2,-1-2 1,-4 1-2,-2 0 0,-2 0 0,0 3 41,0-2-8,-6-1-7,-3 3-3,-3 3-13,2 4-2,-2 3 6,-1 3-3,0 3-6,-1 0-5,2 0 0,1 7 4,0 4-4,2 2-20,1 0-31,2 2-59,3-4-24,-2 0-163</inkml:trace>
  <inkml:trace contextRef="#ctx0" brushRef="#br0" timeOffset="25390.4523">3484 1210 960,'0'2'3,"-2"-1"12,0 4 18,1 1-30,-1 1-3,1 2 0,1 2 0,0 2-2,0 3 2,0 0 0,1 2 0,4 5 2,2-5-1,-2 6-1,4-5 0,0-1 0,0 1 0,5-9 0,1 1-4,0-6 3,2-3-2,4-2 0,-1-5 1,0-8-20,-2-5-107,-4-1-395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12.33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12 137 374,'-5'8'0,"2"-1"86,2 1-41,-1 0-16,2 0-5,0 0-6,0 1-11,0-1 2,4 0-2,0 0 1,2 1-1,2-2-2,-3-1-1,3 0 5,0-3 2,0-2 8,1 0-1,1-1-4,1 0 4,-2 0 5,3-6-5,2-1 4,-2-6 4,1 1-5,2 0-1,-1 2-1,-3-3-5,-1 5 0,-2-1 3,0 5-2,0 2 0,-3 2-2,3 0-1,0 0 2,-1 8-4,1-1 0,-2 2-5,2 2-2,-1-3-1,-1 0-1,2-4-2,0 1 2,0-5-2,1 0-1,1 0 3,-1-7-2,1 0 1,1-3 0,-2 1 2,-1 1-2,0 1 0,0 2 1,-2 2-1,0 2 0,-4 1 2,4 0-1,-4 0 0,2 3 1,-3 5 1,3-1 0,0 2-3,-1 0 0,0-1 0,2 0 0,1-1-2,1-3 0,0-1-4,3-3 1,1 0 4,-1-3-1,2-3 0,0-2 3,1-1 0,-4 2-2,3-3 1,0 3-1,0 3 2,-3 1 0,0 3-1,3 0 0,-3 11 0,0 6 7,1 5-6,-3 8 2,0 3 0,-2 3-5,-2 1 4,-2 2 0,-1-2-3,0 2 0,0-2-7,0-4-18,-4-1 1,-4-6-1,0-3 9,-1-6 11,1-6 1,-1-4-1,-1-3-10,-1-3-9,-1-1-6,2-3 13,-3-9 5,4-2-4,1-3 5,2-6-3,6 0 0,0 1 7,0 0 3,7 2-1,6-2 4,4 4 0,3-3 0,2-1 2,3 1 0,1-3 0,2-3-1,0 0 1,1-4 0,-2 1 1,-2-1 0,-2 0 5,-5 0 3,-3 4 2,-3 2 4,-3 2-4,-5 3 7,-4 4 14,0-1-3,0 4-3,-5 4 6,-6 2-1,-1 2-5,0 3-3,-1 2-4,0 0-5,0 1-5,2 10-4,2-2-5,1 6 0,3 2 0,0 3 0,3 2 0,2 4-1,0 0 1,6 0-4,5 2 2,4-2-1,1-1-2,3-5 1,1 2-3,1-4-14,0-3-14,-1-2-11,-3-3-22,-2-2-5,-3-2-2,-2-6-20,-5 0-13,-2-1-71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21:37:18.889"/>
    </inkml:context>
    <inkml:brush xml:id="br0">
      <inkml:brushProperty name="width" value="0.08333" units="cm"/>
      <inkml:brushProperty name="height" value="0.08333" units="cm"/>
      <inkml:brushProperty name="color" value="#ED1C24"/>
      <inkml:brushProperty name="fitToCurve" value="1"/>
    </inkml:brush>
  </inkml:definitions>
  <inkml:trace contextRef="#ctx0" brushRef="#br0">5 2713 331,'0'0'0,"0"0"25,0 0 23,0 0 3,0 0 3,-1 0 14,1 0-12,0 0 1,-1 0 6,1 0-24,-2 0-2,2 0 13,0 0-8,-2 1 8,0 1-1,2-2-17,-1 3-3,0-3 5,1 0-7,0 2-5,0-2 5,-2 1-4,2-1 3,-1 1 4,-1-1-8,2 1-7,0 0-3,0-1-5,0 1-1,0 0 2,0-1-1,0 0-4,0 0-2,0 0 0,0 0 2,2-2 2,3-1 1,1 0 0,0-2-4,1-1 0,0-1-1,0 2 0,1-2 0,-1-1 1,1 2-2,0 0 0,1-2 0,1 2 0,-2 0 0,0-1 1,0 0-1,0-1 0,0 2 1,0 0-1,-1 1 0,0-1 2,0 2-3,0-2 2,-1-3 1,2 3-2,1-2 1,-3-1-1,2 2 0,-1 0 3,0 2-3,-2-1 0,2 2 0,-1-2 0,0 0 0,1 0 0,0 0 1,1 2-1,-1-4 0,-2 1 0,2 3 0,-3-1 0,1 1 0,1-2 0,-2 2 0,3-2 0,-3 1 0,5-1 0,-2 1-1,1-2 0,-1-2 2,2 2-1,1-1 0,-2 1 0,1-2 1,-1 2-1,2 0 0,-2 0 0,-1 3 0,0-2 0,-2 0 0,0 1 0,-1-1 0,2 4-1,-2-4 2,0 2-1,1 0 0,1 1 0,-1-1 0,-1 0-1,2-1 0,0-2 2,1 2-1,0 0 0,1-1 0,0 1 1,0 0-2,-1 0 0,-1 1 1,0-3 0,0 3 0,-1 0 0,1 1 0,-2 1 0,1-1 1,0 0-1,-2-1 0,1 1 0,0 1 0,2-3 0,-1 4-1,-1-2-1,3 2 3,-3-2-1,0 2 0,0-1-2,1-2 2,-2 1 0,4 0-1,0 1 1,-1 0-4,0 1 3,2 1 0,0-1-1,0-1 2,0 0 0,0-1-3,1 1 3,-1-4 0,0 2 0,3 2 0,-2-1 0,1 0 0,-2-2-2,3 3 1,-2 0 0,-1-2 1,0 2 0,0-1-1,2 2 1,-5-1 0,2 0 0,-2 0 0,2 0 0,1 0 0,-2-2 0,2 3 0,0 1 0,1-3-1,2 0 1,-1 1 0,1 1-2,1-2 2,0 1 0,0-3-1,0 2 1,-1 1 0,0-2 0,-2 1 0,1 0-2,-3 1 3,3 0-1,-3-1-1,1 3 2,-1-2 0,1 2-1,-1-1 0,0 1 0,-1-2 0,4 1-1,-2 1 1,0-3 0,0 3 0,2-1 0,1 0 0,-2 1 0,1-2 0,0-2 0,-2 2 0,2 0 0,-2 0 0,2 0 0,-1 2 0,-2-2 0,2 0 0,-1 1 0,0-1 0,1-1-1,-1 3 1,0-1 1,1 1-1,1-2 0,-1 0 0,1 0 0,-2 2 0,3 0 0,-1 0-1,-1 0 1,-1 0 0,0 0 0,1 0 0,2 0 0,-1 0 0,0 0 0,1 0 0,0-2 0,-1 0 0,-1 0-1,-1 0 1,0 2 0,-1-2 0,0 2 0,0-1 0,-2 0 0,3 1 0,-1-1 0,1 0 0,0 0 0,2 1 0,-2-3 0,-2 2 0,3 1 1,-1-2-1,0 0-1,0 0 1,1 2 1,-2 0-1,1-2 0,0 0 0,2 0 0,-3 0 0,2 1 0,2-2 0,-3 2 0,2 1 0,-2-3 0,2 3 0,0 0 0,-2-2-1,2 1 1,-4-1 1,2 0-1,-1 1 0,1 0 0,0 1 0,1 0 0,-1 0 0,-2 0 0,3 0 0,-4-1 0,2 0 0,-1-1 0,3 0 0,-1 1 0,-2 0 1,4 1-1,-2 0 0,0 0 0,-1-1 0,2 0-1,0 1 1,-1-1 0,1 1 0,1 0 0,-1 0 0,-2-1 0,1 0 0,0 1 0,-1 0 0,1 0 1,-1 0-1,1 0 0,-1 0 0,-1-1 0,1-1 0,-1 2 1,2 0-2,-2 0 1,3 0 0,-1 0 0,0 0 0,0 0 0,1 0 0,-2 0 0,1 0 0,0 0 0,0 0 0,2 0 0,-2 0 0,2 0 0,-2 0 0,0 0 0,0 0 0,1 0 0,-1 0 0,1 0 0,-3 0 0,1 0 0,-1 0 0,2 0 0,-3 0 0,0 0 0,2 0 0,-1 0 0,-2 0 1,1 0-1,1 0 0,-2 0 0,1 0 0,-2 0 0,3 0 0,-3 0 0,1 0 0,0 0 0,0 0 0,2 0 0,-4 0 0,4 0 0,-3 2 0,3-2-1,0 1 1,-2-1 1,1 0-1,2 0 0,0 0-1,-2 0 2,2 1-1,1-1 0,-4 0 0,2 0 1,-1 0-2,-1 1 0,0-1 1,0 0 0,2 1 1,-2-1-1,0 1 0,1-1 0,-1 0 0,2 0 0,-1 0 0,2 0 0,-2 0 0,3 0 0,-2 0 0,-1 0-1,1 1 1,0-1 2,-2 0-3,-1 0 2,1 1-1,0-1 0,-1 0 0,1 0 0,-1 1 0,2-1 0,0 2 0,0-1 0,-1 0 0,0-1 0,1 0 0,-1 0 0,0 0 0,2 0 0,-1 0 0,-1 0 0,0 0 0,2 0 0,-1 0 1,0 0-1,1 1 0,-1 0 0,1 0 0,0-1 0,-3 0 0,4 0 0,1 0 0,-3 1 1,1-1-1,1 1 2,-3-1-1,2 0 0,-2 0 0,0 0 0,3 3-1,-3-3 0,0 0 2,2 0-2,-1 0 0,1 0 0,-1 0 0,2 1 0,1-1 0,-4 0 0,1 0 1,1 0-1,1 0-1,-1 0 1,1 0 0,0 2 0,1-2 0,-1 0 0,-1 0 0,0 0 0,-1 2 0,1-2 1,-1 0-2,3 0 2,-4 0-1,3 1 1,-2-1-1,1 1 0,-1 2 0,1-3-1,-1 0 1,1 0 0,2 0 0,-2 0 0,1 0 0,-1 0 1,0 0-1,1 0-2,0 0 2,1 0-1,-1 0 1,0 0 0,-1 0-1,1 0 2,-2-3-2,1 2 2,2 1-2,-1-1 1,0 1 0,-1-2 0,2 2 1,-1 0-1,1 0-1,-2 0 1,0-2 0,1 1 0,-1 1 0,-1-2 1,0 0-1,2 1 0,-1 1 0,-2-1 0,1-1 0,-1 0 0,2 0 1,-2 1-1,0 0 0,1-1 0,1 1 0,-2 0 0,1-3 0,2 3 1,-5-1-1,5-2 0,-1 1 0,0-2 0,1 1 0,1 1 0,0-1 0,-1-2 0,1 0 0,-1 1 1,0-2-1,0-2 0,-1 3 1,1-2-1,-1 0 2,-1 0-2,2 3 0,-2-4 3,1 1-3,-1 3 0,0-2 0,1 1 0,-2 1 0,0-2 0,1 0 0,1-1 0,-2 3 0,0-1 0,3-2 0,-3 2 0,-2-1 0,2 1 0,2 1 1,-3 0-1,-1-2 0,0-1 1,0 2 0,2 1-1,0-1 0,0-2 1,2 4-1,-2 0 0,-1-2 0,-1 2 0,-2-3 0,0 2 0,2-1 1,-1-2-1,2 1 0,-1-2 0,3 1 0,-4 1 0,-1-1 0,4 2 1,-3-2-2,-1 1 1,0-2 1,3-1-2,0 1 1,-2-1 0,0-2 0,2 2 1,0-1-1,-2-3 0,1 4 3,-1-3-1,0 1 0,1 2-1,-1-1 1,-1-1 0,0 1 1,0 2 0,0-1-2,0 0 0,0 1 2,0-1-2,0 1 0,0-3 0,0 3-1,0-1 0,0 0 0,0 0 0,0-2 0,0 4 0,0-2 0,0-3 0,0 3 4,0-2-3,0 0 2,0 1 1,0-1-2,0-1 1,0 1-1,0-1-3,0 1 2,0-1-1,0-1 0,0 0-1,1 0 1,2 2 1,-2-2-1,1 3 0,0-1 0,0 0 0,-1-1 1,-1 0-2,3-2 1,-2 1 1,2 0-2,-3 1 1,3-1 0,-2-1 0,2 2 1,-2-1-1,0-2 1,2 1 4,-2 4-2,1-3-1,-1 1 1,1 1-2,-2 2-1,0-3 0,0 0 4,1 5-5,-1-6 2,0 5 1,0-4-3,1 1 0,1 0 1,-1 1 0,2 0 0,-1 1 0,2-2 0,-2 3 0,-1-1 0,0-2 0,-1 4 0,2-2 1,1 0-1,-2 2 0,0-2 1,-1 0-1,3 1 0,-3 3 1,1-2-2,1-2 2,-1 5-1,0-3 0,1 2 0,0 0-1,0 1 1,-1-1 0,3 0 0,-2 3 0,0-3 0,0 0-1,0 0-1,1-1 3,-2 0-1,1 0 0,0-1 0,0 1 0,-1 1 0,0-2 0,2 1 0,0 3 0,0-2-1,-2 0 1,2-1 0,-1 3 0,4 0 0,-2-1-1,-3 0 2,3 1-2,3 0-2,-4-2 3,1 1-2,0 0-1,0-1 4,0 1-1,-1 0 0,-1-2 0,1 1 0,0 3 0,1-3 0,-1 3 0,1-1 0,0 1 0,1-2 0,-1 2-1,-1-1 1,0 0 0,1-1-1,0 0 2,0 0 0,1 0-1,-1 0-1,3-1 1,-2 0 0,3 0-1,-1-1 1,-1 0 0,-1 2 1,-1-1-1,0-1 0,0 0 0,-1 2 0,2 1 0,-1 0 0,-1-2 1,3 2-1,-4-1 0,2 0 0,-1-1 0,0 2 0,1 1 1,-2-2-2,1 0 2,0 0-1,0 0 0,-1 1 0,1-2 0,0 2 0,2-2 0,-4 1 0,2 0 0,0-1 0,1 1 0,-1-1 0,-2 1 0,3 0 2,-3 0-2,2 2 0,-2 0 2,1 0-1,1 0 1,-2-1 0,-1 2 1,1-1 2,2 1-2,-3 0 1,1 1 0,1-1-2,-2 1 0,4-3 1,-4 2-3,0 0 0,1-2 0,2 1 0,1 0 0,-1-4 0,1 4 0,0-1 0,-2-1 0,1 1 0,-2 2 0,3-2 0,-1 1 1,-1 1-1,0 0 1,0 0 1,0 0 0,0 0 2,-2-2-2,0 3 0,0 0 1,1-1-1,-1 0-1,1 2 3,1 0-1,-2 0-1,0-2 0,0 2-1,0 0-1,0 0 0,0 0 0,0 0 0,0 0 0,0 0-1,0 0 2,0 0-1,0 0 0,0 0 0,0 0 0,0-1 1,0 1-1,0 0 0,0 0 2,0-2-3,0 0 1,1 0 0,0-1 0,2 0 0,-2 0 0,2 0 0,1-1 0,-1 1 0,-2-2-2,2 0 3,0 0-2,-2 0 1,0 2 0,1 0 0,0 1-2,1 1 4,1-2-2,-1 3 0,-3 0 0,0 0 0,1-1 0,-1-1 0,0 2 0,0-3 0,0 2 0,0 0 0,0 1 0,0 0 0,0 0 0,0 0 0,0 0 0,0 0 0,0 0-3,0 0 4,0 0-1,0 0 0,0 0-1,-1 1 1,-3 3 0,0-1-1,0 0 0,-2 0 0,0 1 0,-1 1 1,3-2-3,-2 3 3,0-5 0,-3 3-3,4 0 2,0-2 0,-2 3 0,0-2 2,0 1-1,1 0 0,-1 0-1,-3-1 2,5-1-2,-2 3 1,0-2 0,-1 1 0,0-2 0,3 2 0,-1 0 0,-2 0 0,1-1 0,3 1 0,-2 1 0,0-2 0,1 1-2,1-1 3,0 2-1,1-3 0,-1 1 0,0-3 0,3 2 0,-1 0 0,2-2 0,-1 0 0,1 0 1,0 0-1,0 0 0,0 0 0,0 0 0,0 0 0,0 0 0,0 0-1,0-4 0,1 1 0,2 0 1,1-1 0,1 1-2,-1-3 2,0 2 0,5 0-1,-1 0 1,-2-1 0,3-2-2,-1 2 2,3-1 0,-2-1 0,-2 0 0,2 2-1,-1-1 2,0 2-1,-2-2-1,1 2 2,-1-1-1,-4 2 0,3 2-1,1-5 1,-2 5 1,0-2-1,-2 2 0,2-1 0,-2 2 0,-1-1 0,2-1 0,-2 1 0,1 1 0,-2 0 0,1 0 0,-1-2 0,1 2 0,-1 0 0,0 0 0,2 0 0,-2 0 0,0 0 0,0 0 0,0 0 0,0 0 0,0-2 0,0 2 0,0 0 0,0 0 0,0 0 0,0 0 0,0 0-2,0 0 3,0 0 0,0 0-2,2 0 2,-2 0-1,0 0 0,0 0-1,0 0 1,2 0 0,-2 4 0,1-1 1,0 1 0,2 2-1,0-2 0,-3 2 0,3 0 1,-3-1 0,1 1-1,2 2 0,-2-1 0,3-1 0,0 2 0,-3 0 0,3 1 0,-1-3 1,1 2-1,-2 0 0,-1 0-1,2-2 1,-1-2 0,0-1 1,-1 2-2,-1-2 1,0 1 0,3-3 1,-2 3-1,-1-2 0,1 0 1,-1 0-1,2 0 0,-1 0 0,-1-1 0,2-1-2,-2 0 0,1 3-2,0-3 2,-1 2-4,2 0-15,-1 1-16,2 2-6,-1-2-25,1 1-59,-2-1-134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4:55:21.235"/>
    </inkml:context>
    <inkml:brush xml:id="br0">
      <inkml:brushProperty name="width" value="0.08333" units="cm"/>
      <inkml:brushProperty name="height" value="0.08333" units="cm"/>
      <inkml:brushProperty name="color" value="#00B050"/>
      <inkml:brushProperty name="fitToCurve" value="1"/>
    </inkml:brush>
  </inkml:definitions>
  <inkml:trace contextRef="#ctx0" brushRef="#br0">1834 38 12,'0'-2'28,"0"2"20,0 0-18,0 0-3,0 0 0,0 0-3,-1 0 4,0 0 11,1 0-8,-2 0-9,-1 0-5,3 0-2,0 0 0,0-1-1,-1 0-3,1-1-1,0 2 6,0-2-2,0 0-3,0 2-1,0 0-4,0-2-2,0 1-1,1 0 3,2 1-3,-1-2 7,-1 1 1,0-2 5,-1 1 4,0 1 0,0-1-3,0 0 7,3 1-3,-3-1-3,0 1-2,1-1-6,-1 0-3,0 1 1,0 0 0,0 1-2,0 0-2,0 0 0,0 0-1,0 0 0,0 0 4,2 0-3,-2 0 1,0 0 3,0 0 1,0 0 1,0 0 1,0 0 2,0 0 0,0 0-1,0-2-5,0 2-1,0 0-1,0 0-1,0 0 1,0 0-2,0 0-1,-2 0 1,1 0 1,-2 0 1,1 0 0,-3 1-1,3-1-1,-4 0-3,-1 1 0,2 3 5,-2 0-5,-1 0 0,0 1 1,-2-1-1,1-1 2,-1 2-2,-1-3 0,-1 1 0,0 2 1,-2-2-1,2 0 0,-2 0 2,-1 0-2,3 1 0,-2-1 1,-1 1-2,0 1 1,0 0 0,0 1 0,-3 1-1,2 1 1,-3-1 1,4 1-1,-6 1 0,1-2 1,-2 0-1,0 2 0,0-2 0,2 3 0,-2-2 0,0 1 0,3 0-1,0 0 1,-2 1 0,1-4 0,2 3 1,-1 0-2,0 1 1,0-1 0,0-1 0,2 2 0,-3-2 0,-1 0 0,-1 2 0,2 2 0,-1-4-1,0 2 1,0 0 1,-1-1-1,2 0 0,-2-1 1,1 2-1,0 2-1,-1-4 1,0-1 0,3 1 0,-4 0 0,2 0 0,1 1 0,2-1 0,1 0 0,0 2 0,0 0 0,1-3-1,-2 2 1,2-2 0,-1 3-2,2-3 3,0-1 0,2 0-1,-1 0 0,0 2 0,3-1 0,-4 1-1,2 0 1,-2-1 1,0 1-1,1-3 0,-4 3 0,5-1 0,-2 1 0,-2 0-1,4 2 2,-2 0-1,0 1 0,1-2 0,2 0 0,-1 0 0,1-1-1,1 1 1,-3 1 0,1 1 0,-2 0 0,0 0 0,0 0 0,0 0 0,0 0-1,1 3 1,-1-5 0,3 3 0,1 0-1,-3 3 0,2-4-2,-2 3 3,2-1 0,0 0 0,-1-2 0,4 1 0,1-2 0,-2-1-1,3-1 1,0 0 0,2-2 0,0 0 0,-1-3 0,3 0 0,1 0 0,-3-1 0,4-2 0,0 2 0,1-2 0,-3 0 0,2 0 0,1 0 0,0 0 0,-3 0 0,3 2 0,-1-2 0,1 1-2,0 2 2,0-3 0,0 1-1,-2 0 1,2-1 0,0 0 0,-1 0-1,1 1 2,0 2 0,0-3-1,-2 1 0,2 2 0,0-2 0,0-1 0,0 0 0,0 0 0,0 0-4,0 0 1,0 0 0,0 0 1,0 0-1,0-3 2,2-1-1,5-3 0,-1 0-2,1-5 2,2 1-1,1-3 0,1-1-1,2-3-5,-2 1-12,1-2-2,0-2 2,-1 0 1,0 1 1,1 2 5,-2-1 9,1 0-3,-3 2 3,2 1 3,-4 3-3,1-2 1,3 1 2,-3 3 2,-1-2 0,1 2-2,0-1 2,0 3 0,-3 0 0,3 3-1,-3-1 1,-1 1 0,1-1-1,0 4 1,-3 0 0,2 1 0,-2 1 1,-1 0-2,0 1 2,0 0-2,0 0 2,0 0 6,0 0 0,-4 0-6,-1 7 2,-2 0-3,-3 1 0,1 2 0,1 1 3,-2 1-1,2 1 0,-3 2 3,3-1-1,0-2-2,1 0-1,0 1 0,0-3-1,2 2 0,-1-3 0,1 1 4,-2 0-2,0 2 4,0-1 0,0 3-2,1-4-2,-3 5-1,2-1 0,-1 0 0,-1 2 0,2-2 1,0-2-1,-1 1-1,1-2 0,3-2 3,1-1-3,1-3 0,0 0 0,1-1 0,1-2 0,-2 1 0,2-1 0,-1-1 0,1 0 0,0 1 0,0-1 0,0 0 0,0 1 0,0-1 0,0 1 1,0-1-1,0-1 0,0 0-1,0 0 1,0 0 0,0 0-3,0 1 3,0 0 0,0-1 0,0 1-1,0-1 1,0 0 1,0 0-1,0 0 0,0 0 0,1 0 2,2 0-2,0 0 4,1 0-2,0 0 1,2 0-1,-2 0 0,0 0-2,1 0 0,1 0 0,-2 0 3,1-3-2,2 2 0,0-2 2,1-3 2,3 2 1,1-3-2,2 0-2,1 1-1,3-1 0,1-1-1,5-3 0,1 2 2,2-2-2,2-1 0,0-2 2,-2 3-1,-1-1 1,-4 0-2,-5 4 0,-3-1 1,-3 5-1,-5 0 0,-2 2 0,1 2 0,-2 0 0,-2 0 0,1 0-12,-1 0-23,0 0-34,-1-1-67,-1-9-231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19:08.481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65 24 264,'-12'0'0,"1"0"89,4 0-39,-1 0-5,0 0-7,3 0 3,-1 0 14,2 0-9,0 0-7,3 0-2,1 0-9,-1 0-1,1 0 1,0 0-8,0 0-5,0 0-7,5 0-4,7 0 2,1 0 6,3 0-1,8 0-2,0-4-2,2 1 2,3-1-1,1 0-1,1 2-2,-2 0-3,1-1-2,-5 3 0,-3 0 2,-5 0-3,-1 0 2,-5 0 0,-5 0 0,-2 0 1,-4 1 2,0 6 3,0 5 3,-8 1-3,-2 3-4,-5 2 1,0 1-4,-3-1 0,1 3 3,0-3-2,0 5-2,0 0 1,0-3 0,0 1 0,2-2 1,2-2-1,4-4 0,0 0 0,3-4-1,5 1 0,1-3-1,0-2 1,1 1-2,6-1-1,2-2 1,2 0-1,0-2 3,4 1 1,-1-2 0,2 0 0,3 0 1,-1 0-1,3 0 0,-1-5 0,1 0 0,1-1 0,3 1 0,-2-1 1,-1 1-1,-1-1 0,-2 3 0,1 0 0,-3 1 1,-4 2-1,0 0 0,0 0 0,0 0 0,-1 4-1,-1 2 1,-1 1 1,1 0-1,-2 1 2,-1-3-2,0-2 1,0 0-1,-2-3 0,2 0 0,1 0-1,2-11 1,0-6 10,2-4 2,-1-4-1,-1-5-5,0-4-3,-2-1-1,0 2-2,-5 0 0,0 4 1,-2 4-1,-2 6 2,0 4 1,0 5 3,-6 5 1,-3 5-4,-5 0-2,-1 7-2,-5 10-2,-1 3-2,0 5-9,-1 3-12,3 0-7,2 0-18,4-2-44,5 3-20,4-6-8,4-4-57,0-4-76</inkml:trace>
  <inkml:trace contextRef="#ctx0" brushRef="#br0" timeOffset="298.0166">813-30 351,'-5'3'0,"1"0"54,0 0-12,0 3 6,0-3-14,2 6-6,-2 2 0,1 0-4,2 3 1,1 2 7,0 1-11,0 3-6,0-1 2,0-2 4,8 3 5,1-1-8,4-3-11,3 0-3,1-4-4,3-2 0,1-3 0,0-4-5,3-3-33,1 0-72,-4-12-122</inkml:trace>
  <inkml:trace contextRef="#ctx0" brushRef="#br0" timeOffset="2060.1177">-1206 934 268,'0'0'0,"0"0"65,0-1-29,0 1 1,0-2 6,0 2-9,0 0-8,0 0-7,0 0-1,0 0 1,0 0 5,0 0-2,0 0-1,0 0-3,0 0-7,0 0-2,0 0 1,0 0 0,4 7 1,-1 3 11,-1 3-1,1 2 2,-1 6-5,4 1-9,-4 2-6,4 1 0,-1-1-2,0-1 0,-1 1-1,0-6 0,0 1 0,-3-6 2,1-4-2,-1-1 3,-1-6-1,1 2 0,1-4-1,-2 0 0,0 0 2,1 0 1,0-1 5,1-7 7,-1 0-9,3-6-6,1-2 0,-1-1 0,3-2-2,-1-1 2,2-1 1,-1 3 2,3-1 3,-2 2 1,-1 3 2,-1 2 1,1 4 3,0 2-3,-2 1-3,1 5-8,2 0 0,-1 0 2,-2 9-1,2 7 3,-1-3 0,0 5-3,0 2-1,-1 0 0,1 2 1,-2-4-5,1-2-1,-1-3-1,0-3-7,1-1 2,0-6 1,3-2 3,1-1 3,-1 0 3,3-6 1,1-5 0,0-1 5,-2-2-2,1 0 4,-2 4 2,-3 0 1,1 2 1,-3 1-4,1 3-4,-2 2 1,0 1-2,-1 1-2,0 0 0,-1 0 0,1 0 0,1 7 0,1 3 4,0 0-4,1 2 0,-1 0 1,3 1-1,-2-5-8,0 1 3,2-2-3,0 0 4,0-6 3,1-1-2,3 0 4,-1 0 0,1 0-2,2-3 1,0-2 1,-1-1-2,-1-2 2,-1 4 0,-2 0-1,0 0 0,0 1 0,0 3-1,0 0 1,1 0 0,4 8 0,-1-1 0,1 2 0,0-1 0,-1 0 0,1-1 0,-2-2 0,2-3-2,-1-2 1,-2 0 1,1-7 0,0-4 1,-2-6-1,-4-4 6,0-1-3,-3 0-2,-2-3 1,0-1-1,0 3 1,-8 3 0,-2 3 1,-1 2-2,-1 4 0,0 7 1,-1 2-2,0 2 0,2 3 0,-1 12-13,2 2-14,-1 6-21,2 1-43,0 3-9,1-1-3,-1-2-94</inkml:trace>
  <inkml:trace contextRef="#ctx0" brushRef="#br0" timeOffset="2760.1577">-399 694 589,'6'-9'0,"0"2"32,6-4 36,4 1 23,4-3-25,-2 2-28,3 0-18,2 3-20,0 2 0,1 3 0,2 3 0,1 0-11,-1 0-25,0 6-29,2 3-40,-2 3-26,-2-2-28,-6 2-177</inkml:trace>
  <inkml:trace contextRef="#ctx0" brushRef="#br0" timeOffset="2527.1441">-175 382 508,'0'-2'0,"-4"1"60,3 1-6,0 3-16,-2 6-11,0 6-13,2 4-5,0 5-6,1 6-3,0 4 0,0 7 0,0 4 0,0 4 0,0 2 1,1 0-2,0-1-2,3-2 2,-1-5 1,1-5 0,0-4-2,3-4 2,-1-9 0,-1-4-2,3-3 1,0-3 2,1-5 1,1-3-2,0 0 0,2-3 3,-1 0-4,0 0 2,1-5 1,-1-4-4,-1-3-52,-3-5-26,-3 1-68,-4-5-154</inkml:trace>
  <inkml:trace contextRef="#ctx0" brushRef="#br0" timeOffset="3524.2015">146 753 526,'-6'-2'0,"1"2"61,0 0 3,0 0-28,-3 0-17,-2 8-3,3 3-9,-3 4-5,2 0-3,1 5 2,0-1 0,3 4-1,3 1 0,1 1 3,0-2-2,1 2 3,8-4-1,0-3 5,3-2-3,0-6 1,-1-3 2,2-2 4,0-5 7,2 0 5,-1 0-4,-1-6-2,-1-4-2,-1-2-6,-4-3-2,-1-4-3,-5 2 1,-1-2-2,0-1 0,0 2 2,-7-2 3,-2 2-3,1 1 0,-2 2-3,2 2 2,-1 3 1,2 1 2,2 3 2,1-1 0,3 1-3,-2 2-1,3 1-3,0 0-2,0-2-2,0-2 2,8 0-1,2-1 0,5-1 0,-1 1 2,5 1-2,-1 0 0,5 6 0,-1 1-1,0 0 1,3 1 0,0 13 3,0 3 1,-5 3-2,0 3 0,-4 3 1,-6 0 0,0-1-3,-5-5 0,-1-1 2,-4-6-2,1-3-2,-1-5 1,0-1 0,0-4 1,0 0 0,0-8 0,-1-6 2,-2-3-2,3-3-3,0 0 4,0 0-2,3 2-2,6 1 3,0 3 0,0 3 0,1 3 0,-1 2 3,1 5-3,2 1 0,-1 0 0,1 7 2,0 8-2,-1 4 5,1 1-3,1 3 2,-1-1-2,0 0-2,0-1 0,-2-2 1,2-2-2,-2-5 0,-3-2-1,0-3-3,-2-5-1,2-2-5,-2 0-17,0-5-14,1-10-17,-2-3-72,-2-8-24,-2-1-68</inkml:trace>
  <inkml:trace contextRef="#ctx0" brushRef="#br0" timeOffset="3705.2119">613 620 707,'-6'-5'0,"3"3"116,2-3-78,1-2 1,0 0-14,0 1-17,0 0-10,2-1 4,2 1-3,3 5-27,-1 1-36,1 0-49,4 1-37,-5 12-31,1 4-215</inkml:trace>
  <inkml:trace contextRef="#ctx0" brushRef="#br0" timeOffset="4694.2685">716 873 545,'0'-2'0,"0"2"75,0 0-26,3 0 17,-2-6 14,0 1-50,3-7-22,3-3-7,2-5 1,2-4 4,2-5 3,0-3-4,1-1 1,1-5 5,-2-4 3,2 0-1,-2-5 2,-3 0-6,2 1-2,-1 1-2,-2 2 0,-3 5 6,0 8 10,-4 7-3,1 7 0,-2 6 1,-1 7 6,0 3 9,-4 0-4,-6 7-25,-1 6-4,-1 1-1,-1 6 0,4 2 1,1-1-1,3-1-1,4-1 1,1-2-4,0 0 1,7-2 0,7 0-2,3-2 2,2 3 2,1-5-1,3 0 1,0 0 1,-2 0 0,-1 0 0,-5-1 0,-2 1 0,-4 0 0,-2 0 1,-6 3-1,-1-3 0,0 3 3,-3-2-1,-7 0-1,-2 0 1,-1 0-2,-2-2 0,-2 0 0,1-5 1,-1 2-1,3-2 0,1-2 0,2 0 0,4 0 0,3 0 0,2-2 0,-1 1 0,3 0 0,0 2-3,0 1 3,0-1-4,3 7 4,3-1 0,2 1 0,3 0-2,3 0 3,1 0-2,1-1 2,-1 1-1,3-3 0,-3-3-1,4 1 1,-2-3 0,0-3 0,0-1 2,-1-3-3,1-7 2,0-3 1,-1-4-1,-1-5 0,0-1 1,-2 0-4,-1 0 4,0 1 1,-1-1-5,-3 5 4,0 2-1,-5 4-1,1 2 0,-2 4 1,0 4-1,0 3 0,-2 0 6,0 10-6,0 4 0,0 4 4,0 2-4,-2 4 0,1-1 3,1-3-3,0-1-1,0-4 0,5-4-3,5-3 3,1-5 0,3-3 0,0 0 2,2-5-2,0-10 0,2-2 2,-1-6-1,2 1 0,-2 0 0,-1 0 0,-3 3 0,0 4 1,-1 4 0,-6 1-2,-2 3 2,2 7-1,-5 0 0,0 0 0,-1 3 5,2 11 6,-1-3 9,2 4-5,-2 2-9,1 0-4,2-1-2,2-1 0,0 0-1,0-5 1,1 2-41,3-6-45,-5-4-83,2-2-180</inkml:trace>
  <inkml:trace contextRef="#ctx0" brushRef="#br0" timeOffset="10909.624">1211 194 190,'0'0'0,"0"0"71,0 0-46,0 0-2,2 0 11,-2 0-4,0 0-6,0 0-6,0 0 2,0 0 10,0 0 12,0 0-15,0 0-7,0 0-1,0 0-1,0 0-1,-3 0 1,0 0-7,1 0 2,0 0 8,2 0-3,0 0 2,0 0-6,0 0-8,0 0-3,0 0 0,0 0 0,0 0 1,0 0 2,0 0 3,3 0 8,2-3 10,2-1 1,1-6 1,2-1-11,2-4-10,3-2-3,-1-4-3,2-2 1,1-2-2,-1 1 0,-2-1 0,3-1-1,-1 4 0,0-3 0,0 1 0,0 2 0,-1 2-1,1 1 1,0 1 0,-3 3-2,2 1 2,-3 4-3,-2-1 2,-1 5-11,-1 2-28,-3 1-9,-2 1-13,-3 1-21,0 1 10,0 0 73,0-1-86,0-2-107</inkml:trace>
  <inkml:trace contextRef="#ctx0" brushRef="#br0" timeOffset="11554.6607">1257 142 92,'-1'0'0,"1"0"82,0 0-13,-1 0-1,1 0-15,-2 0-9,1 0-5,0 0-9,1-2 0,0 2 6,-3 0-4,2 0 4,-1 0 5,1 0-16,-2 0-10,1 2-5,1 3-1,-2 1 1,3 0 1,0 0-2,0 1-3,4 0 0,4-1 0,6 0 4,2-3 5,2 1-3,2-3 2,4 0 0,1 1 0,3-2-2,2 0-1,0 2-2,1 0-4,-3 0-4,3-1 2,-2 1-1,-6 0 0,3 0 4,-4 0-4,-5 0 3,-2-1 1,-2 1-2,-3 1-2,-5-2 0,-1 1-3,-1-2 2,-2 0 2,-1 2 1,0-2-3,-1 1 0,-4-1-2,5 0-125,0 0 126,-17 0-186,9-9-133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19:06.365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2703 303 69,'0'0'0,"0"0"58,0 0-30,0 0 5,0 0-8,0 0-3,0 0 0,0 0-5,1 0-3,0-1 13,2 0 1,1 0-3,-2 0 0,1 0-7,1 0 1,-1 1 1,-3-2-5,1 2 2,-1 0-1,3 0-1,-3 0 2,0 0 4,0 0-5,0 0-2,0 0 0,0 0-2,0 0-2,1 0 0,0 0 2,1 0-1,0 2-4,1-1 0,-1 1-1,1-1 1,0 0-1,-2 0 1,0 0 0,1-1 0,-1 0 1,-1 3 3,1-3-1,-1 1-1,2 1-18,-1-2 8,-1 0 1,0 0 40,0 0-26,0 0-6,0 0 7,0 0 5,0 0 3,0 0-1,0 0-7,0 0-6,0 0-1,0 0-2,0 0-2,-3 0 1,-2-2 1,1-1-3,0-1 1,1 1-1,0 0-1,-3-2-2,2-1 0,-1-2 0,-2 3 0,1-3 1,-1-1 0,-2 2-1,1-3 0,-1 1 1,-2-4-1,2 5 0,-1-2 2,-2 0-3,1 2 2,-1 1-1,2 1 0,-2-2 0,1 2 3,0 1-3,0-1 0,-2 0 3,0 0-4,0 0 2,-2 0-1,-2 0 0,1 1 0,0-2 0,-3 0 0,3-1 0,-1 2 0,-2-3 0,2 2 0,-1 0 1,-2 1-1,0 0 0,-1 0 1,-1 0-1,1 2-1,-2 0 1,1-1 1,-2 0-1,0 2 3,1 2-3,-1-1 0,-1 1 2,1 1-2,-1-2 0,0 1 2,-1-1-2,0 2 0,-2-2 1,2 2-2,-2 0 1,-1 0 1,4 0-2,0 2 1,0 1 1,-3 1-2,2-1 2,-4 0-1,1 1 0,-2 2 0,-2-1 0,3 1 0,-6 1 0,5 0 0,-2-1 0,1 2 0,-1 1 1,3-3-1,0 1 0,-3 0 0,3 2 0,-5-1 0,6 1 0,-2 0 0,-2 2 0,1 0 0,-1 0 0,2 1 0,-2 0-1,-2 2 2,0 0-1,-1 1 0,-1-1-1,2-1 1,-1 3 0,2-1-1,1 0 2,0 0 0,-1 1-1,1-1-1,-1 0 2,0 2-2,1-2 1,-2 2 0,5-2 0,0-1 1,0 1-1,1-1 0,1-3 0,-1 3 0,-1-1 0,1-2 0,1-1 0,0 2 0,2 2 0,0-3 0,3 0 0,1 1 0,2-3 0,2 0 2,2 3 1,0-7 1,6 4-1,0-3-2,4 1 1,0-2-2,4 0 0,2-1 0,0-4-6,4 0-8,10-4-44,5-19-142,3-14-22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10.24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2 26 366,'-2'0'0,"2"0"124,0 0-57,0 0-15,0 0-3,0-1 1,0-1-22,0-1-11,0 1-1,0 0-1,2 0-6,3 1 0,3 1-5,1-1-3,4 1-2,3 0-4,2 0-44,0-5-102,-1-2-134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08.20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-1 520 364,'0'-8'0,"0"1"56,4-1-7,2-4-13,1-3-6,2 0 1,0-5-6,2 1-5,1-1 1,-3-1-11,2 4-1,-4-1 4,1 3 3,-2 2-3,-2 4 1,1-1 1,-3 3 2,0 3-2,0 0-8,-2 3-1,2 0-1,-2 1-1,0 0 0,0 2 0,1 7-1,-1 4 1,1 3-1,3 4 0,-1 7-1,0 2-2,1 7 0,1 2 0,-1 3 1,1 6 1,-1-1-1,-3 3-2,1-4-6,-2 0-2,0-3-1,0-9 6,0-3 0,-2-8 2,-2-7-1,3-7 3,1-2 0,0-6-7,0-3-4,0-11 2,0-9 8,0-9-1,4-3-1,3-10 2,0 0 0,4 0-4,-2-1 5,3 2 0,1 3 0,-2 5 2,-1 3-1,0 9 0,-5 2 3,-1 11 1,-2 2 4,0 7 4,-1 2-4,0 1-8,2 12 2,1 3 0,0 3-1,2 3 0,1 5 0,1-3-2,1 0 0,2 0 0,2-6-1,1-2 1,1-1 0,2-7-4,0-5 3,2-3-2,-1 0 0,0-9 3,1-10 0,2-5 0,-3-4 2,1-5-1,-1-3 0,-1-2 1,-1-4 0,-4-1-1,0 0 0,-3-5 1,-4 3 3,-2 0 0,-3 6 4,0 3 3,-3 6-1,-7 5 2,1 9 4,-3 4-3,-1 7 1,-1 3 0,1 2-5,3 9-5,0 8-3,3 3-1,0 9-1,4 2 0,1 5 1,2 1-1,0 1 0,5 2 0,4-2 0,3-1-2,1 0 2,2-3 0,-1-2-4,1-4 2,-1-4-2,1-6-1,-1-3 3,-1-5-1,2-3 0,-3-3 0,0-2 2,-2-2 1,1 0 0,-2 0 0,-1 0 0,-2-1 0,1-1 2,-1 1-2,2 1 0,0 0 0,-1 0 0,3 6-1,2 2 2,-1 1-2,-1-2 2,2 0 0,-4 0-1,1-4 0,-1 0 0,3-3 0,-5 0-2,4-12 2,0 1 0,-1-8 3,-1-2-2,-4-1-2,3-1 2,-6 1 1,-1 1-2,0-1 0,0 3 4,-7 2-5,-2 6 2,-3 3 2,2 5-3,-5 3 0,2 3 2,-1 9-2,-1 7 0,2 5-3,0 1-8,0 4-16,3 1-21,3-3-40,4 3 3,0-8-30,2-1-81</inkml:trace>
  <inkml:trace contextRef="#ctx0" brushRef="#br0" timeOffset="878.0498">938 320 343,'-3'0'0,"3"0"51,-1 0-14,1 0 0,-1 0-7,1 0-14,0 0-11,0 6-2,0 3 2,0 4 6,0 3 7,0 1 1,0 2-10,0 3-2,6-1 7,1 1-4,1-1 0,0 0-2,3-2-3,1-3-4,-2-3 1,-1-3 0,0-6 3,0-2 4,-1-2 10,0-2 2,3-9 3,-2-7-5,0-5-7,0-2-8,-1-5-2,3-2-1,-5-1 1,2 0 1,-1 1 5,1 3 9,-2 2 1,-1 6 8,2 3-4,0 6 0,-3 4-1,1 5-2,-1 3-6,1 0-8,2 8 2,-3 5 4,2 6-3,-1-1-3,2 5-2,-2-1-3,1 1 0,0-5 1,1-4-1,-1-1-6,0-3 2,0-5-1,-1-5 2,3 0 2,0-4 0,1-9 1,2-2 0,1-1 0,-2-1 0,1-2 1,-1 2-1,1 4 0,-3-1 8,0 7-4,0-1 4,0 6-1,-2 2 2,1 0-3,-1 0-2,1 6-2,-2 5 0,1 4 0,0 1 0,-1 2 0,1 1-3,-1-2-1,0-2-6,2-3-3,-2 0-5,-1-5 3,1-4 3,1-3 3,0 0 7,2 0 0,0-6 0,0-4 0,2-3 0,0 2 1,-1 0-1,-1-1 0,0 4 0,1 1 1,-3 2-1,2 1 0,0 4 1,0 0-1,1 0 1,1 0-1,0 7 5,-2 0-5,-1 0 0,-1 2 2,-1-1-2,1-3-6,-1-1-6,-2 2-47,1-3-12,-2-1-25,-2-2-16,0 0-35,0 0-121</inkml:trace>
  <inkml:trace contextRef="#ctx0" brushRef="#br0" timeOffset="1075.0615">1603 3 710,'-4'-11'0,"1"1"64,3-1-18,0 1-7,0 6-16,0 0-18,0 1-6,0 1-5,0 2-20,0 0-41,0 0-53,0 6-60,0 1-147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5:20:03.999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</inkml:definitions>
  <inkml:trace contextRef="#ctx0" brushRef="#br0">2326-2 156,'0'0'0,"0"0"56,0 0-4,0 0-9,0 0-2,-1 0 0,1 0-14,-2 0-5,2 0 11,0 0-6,0 0-2,0 0 1,0 0-4,0 0 2,0 0 8,0-2-7,0 2-4,0 0-2,0 0-5,0 0 0,0 0-1,0 0 1,0 0 2,0 0 5,-2 2-4,-1 1-7,-2 5-2,-2-1-3,1 1-1,-4 0 0,0 1-2,-2 0-1,-2 1 0,-2 1 0,-3 0 1,0-2 4,0 3 0,-3-3-2,-1 3-2,1-3-2,-2 1 0,1-2 1,-4 1-1,2-2 1,0 1-1,-3-2 1,1 2-1,-2-1 0,0-3 1,-1 5-1,1-1 0,-2-1 0,1 1 0,0 1 0,-1-1 0,0 3 0,-1-4 1,2 4-1,0-2 0,-3-2 1,1 2-1,0 0 0,1 0 0,1 1 0,-2-4 0,2 3 0,2-1 0,-1-3 1,1 3-1,1-3-1,0-1 1,1 1 0,-2 0 1,1-2 1,-1 1-2,2 1 0,-2 1 6,2-1-5,-2 1 2,-1 0 1,3-2 8,-3 1 4,1 1-4,0-2 0,1 0-2,0-1-2,1 3 2,2-2-2,-2-3-3,1 2-2,3 0 1,-1-1-2,1 0-1,-3-2-1,4 1 0,-2 0 2,0-1-3,-1 0 2,0 1 0,2 0 0,-2-1-1,2 2 0,-2 2 5,0-4-2,3 0 2,-1 0-1,1 1 1,1-1 4,2 0-2,-2 0-1,1 0-1,2-1-3,1-2 2,1-1-3,-2 1 0,1-1 0,1 1 0,1-2 1,-2 2-3,1 1 2,4-2 0,0 1-1,-2-1 0,2 2 2,2 0-1,0 0 0,1 0 1,1 0 1,3 2-1,-1 0 1,4-1-1,-2 1 0,3 0-1,-1 0 0,1 0-1,0 0 0,0 0 2,0 0-2,0 0 3,0 0-3,-1 0 0,1 0 3,0 0-3,0 0 0,0 0 0,0 0 3,0 0-3,0 0 0,0 0 0,0 0 0,0 0 0,0 0 0,0 0 0,0 0 0,0 1 1,0 1-2,0-2 2,0 3 1,0-2-1,0-1 2,0 0 1,0 0 3,0 0-2,0 0-1,0 0-2,0 0-1,0 0 0,0 0-1,0 0 0,0 0 0,0 0 0,0 0 0,0 0 0,0 0 0,0 0 1,0 0-1,0 0 0,0 0 0,0 0 0,0 0 0,0 0 0,0 0 0,0 0 0,0 0 0,0 0 0,0 0 0,0 0-2,1 0 2,4-6 0,3 3 0,1-3 0,2-1 0,1-6 0,4 2 0,-2-3 0,3-1-5,3 1 1,-2-2-4,2 0 2,0 0-1,-2 1 1,1 2 4,-3 0 1,-3 3 0,1 1 2,-2 2-1,-3 3 0,0 0-1,1 1 1,-2 0 0,-3 0 0,0 2 0,-2 0 0,-1-3 0,0 4 1,-1-2-2,-1 2 1,1 0 1,1 0-2,-2 0 1,0 0 0,0 0 0,0 0 1,-2 5-1,-4-2 0,1 3 0,-2-3 1,2 3-2,-1-1 2,-2-1-2,3 1 1,0-1 0,0 0 0,-3-1 0,0 0 0,1 1 0,-2 1 0,2 0 0,-3 1 0,2 0 0,-1-2 0,-3 3-6,3-1 4,-3 2 2,3-1 0,-2 1-3,1 1 3,-1 0 0,1 1-3,-1-3 2,-1 4 1,3-1 0,-2-1-2,3 2 2,1-3 0,-1 2-1,-2-3 1,4 0 0,-1-1-1,2 0 1,0 0 0,2-3 0,2 1 0,-2-2-1,2 0 2,0 1-2,1-3 0,-2 4 2,2-2-2,-1 0 1,1 1 0,-1 1 0,-1 1 0,2 0 0,0 0 0,0 1-1,0 2 2,0-1-2,4 2 1,1 2 0,2-3 0,2 5-2,0-4 2,5 4 0,0 1 0,2 1-2,2 3 2,1 1 0,-1 4-1,-1-3 1,-2 4 0,-1-1-15,-2 3-17,-3-3-9,-2-1-4,-2 1-27,-2-10-84,-3-6-30</inkml:trace>
  <inkml:trace contextRef="#ctx0" brushRef="#br0" timeOffset="2039.1166">-710-188 238,'-3'2'0,"-1"-1"110,2 1-37,1-2-2,-1 0-21,2 0-6,0 0-1,0 0-9,0 0-15,0 0-9,4 0 5,4-5 9,3-1 1,0 0-6,4-2-3,-1-2 3,4-1-2,0 3-2,2-3-5,0 2-1,1-2-2,0 1 0,-2 0-2,0 2 3,-1 1-2,-5 0-1,-1 3-1,-2 1 1,-3 2-3,-3 1 1,-1 0 0,-3 0 1,0 0 3,0 1 3,0 6 1,-7 4-6,0 3-3,-4 3 0,-1 3-1,0 3-1,0 1 0,-2 2 0,-1 3 1,2 0-1,-1 0-1,1 1 1,-1-1 0,4-2-1,2-2 0,0-3 2,4-3-1,3-4 0,1-1-1,0-4 1,0-3 0,5-3-3,3-3 1,3-1-2,3 0-1,1-11 4,3-4 0,3-2 2,1-5 0,2-3 1,1-2-2,2-2 0,-2-2 3,-2 1-2,4 3 2,-8 3 1,1 3 4,-4 3-3,0 3 1,-4 4-1,-2 4 0,-2 2-3,-3 1 0,1 4 2,-3 0-3,1 4 1,0 3 0,0 5 1,0 1-2,0 0 0,0 1 0,1 0 0,1-1-1,2-1 0,1-1 0,1-2 0,1-4 0,2 1-2,3-5 2,-3-1 0,3 0-1,0-3 1,1-6 0,0-8 2,0-1-2,-1-4 0,1-2 2,-1-4-2,-2-3 0,-2-1 1,-1 2-1,-5-2 2,-3 2-1,-3 4 0,0 1-1,-8 6 0,-7 2 2,0 5-2,-4 6 3,-1 4-2,-1 2-1,0 8 0,0 9 1,-1 7-1,2 6-3,0 4 1,5 3-4,0 1-18,2-1-21,6-2-29,3-5-26,4-8-15,0-6-19,11-8-9,3-8-112</inkml:trace>
  <inkml:trace contextRef="#ctx0" brushRef="#br0" timeOffset="2302.1317">138-582 500,'-16'12'0,"5"0"63,1 3-39,3 5-13,0 0-3,3 3 6,3 4 9,1 0-3,0 1-3,5 0-4,4 0 1,2-6 5,3 1 3,3-7-15,3-2-4,2-4-4,2-7 2,1-3 0,2 0-2,0-9-11,-2-6-40,-2-4-97,-5-4-170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2795.34204" units="1/cm"/>
          <inkml:channelProperty channel="Y" name="resolution" value="4918.49268" units="1/cm"/>
          <inkml:channelProperty channel="F" name="resolution" value="5.68611E-5" units="1/cm"/>
        </inkml:channelProperties>
      </inkml:inkSource>
      <inkml:timestamp xml:id="ts0" timeString="2013-05-29T14:55:55.897"/>
    </inkml:context>
    <inkml:brush xml:id="br0">
      <inkml:brushProperty name="width" value="0.08333" units="cm"/>
      <inkml:brushProperty name="height" value="0.08333" units="cm"/>
      <inkml:brushProperty name="color" value="#7030A0"/>
      <inkml:brushProperty name="fitToCurve" value="1"/>
    </inkml:brush>
  </inkml:definitions>
  <inkml:trace contextRef="#ctx0" brushRef="#br0">947 4508 176,'0'0'0,"0"0"81,0 0-36,0 0-17,-3 0-8,2 0-3,0 0-5,-1 0-2,2 0 3,0 0-3,0-2 7,0 0-2,0 2 3,0 0 7,0 0-2,0 0 3,0 0 1,-1 0-9,1 0-6,0 0-4,-2 0 0,1 0 3,-2 0 2,3 0-3,-2 0 1,-2 0 2,1 0-2,-1 0-4,1 0-1,-2 0-2,0 0-2,4 0 1,-2 0 1,2 0 0,-2 0-3,1 0 1,-3 0 1,1 0-1,-1 0 2,-1-3-3,1 2 0,-1-1 1,1-2-1,0 0-1,-1-2 0,2 0 6,0 3-4,-2-5 5,2 0-3,0 2 3,0 0 1,0-2 4,-3 1-3,0-1-3,1-1-4,-1 1 0,-1-3 0,1 0-1,1 3-1,1-1 0,-1 0 2,0-1-2,-1 1 0,0 1 5,-3-1-4,2 2 0,1-1 0,0 2-2,1-2 2,-1-3-1,0 1 0,3-1 0,-3 0 2,2-3-1,2 5 1,-3-3-1,2 0-1,0 3 0,0-3 1,1 0-1,-1 1-1,3-1 1,-2-2 0,-1 0-1,1 1 2,2 0-1,0 1 0,-3-2 4,2 3-2,2-2 2,-1 0 1,-1 2 0,0-3 2,-1 0 1,0 1 1,2-1-5,0 1-3,-1-1-2,1-2 2,1 2 0,-2-1-1,1 0 0,1-1 1,-1 1-1,-1-3 0,2 1 4,0 1-3,0-1-1,0-3 0,0 1 3,0 2-3,0-1 0,0-1 1,2-1-1,-1-2 0,0 2 2,-1-2-1,0 1-1,0-1 0,0 1 0,0 0 3,0-3-3,0 6 0,0-6 0,0 2 0,0 1 3,0-2 0,0 0 3,0 1-3,0-1-1,0 1-1,0-4 0,0 2-2,0-1 1,0-5 0,0 3 3,0-2-3,0 1 0,2 1 5,1-1-4,-1 0 0,1-1 2,0 2-3,-1-1 0,-2 3 2,0-1-2,2 0 0,-2 1 3,0 0-3,-3 1 0,2-3 2,-2 2-2,0-1 0,2-1 2,1 0-2,0-3 0,0 1 1,0-1-1,0-2 0,0 3 1,3-2-2,-1 2 2,-2 1 0,0 2-1,0 0 0,0 3 3,0 3-2,0 1 2,-1 0-2,-4 1 0,-1-2 1,2 0-2,-3-2 0,0 0 0,3 0 0,0-2 0,0 1 0,1-1 0,3-1 0,-1 2-2,0-2 2,-1-1 0,2 1 1,-1-1-1,-1-2 0,2 2 0,-1-1 1,-3 0-1,0 0 1,-2 3-1,1-3 2,-3 3 0,2-1 0,-2 0 1,1 0 0,3-1 2,-3-1-4,2 1 1,1 0 2,0 0 0,-2-1-2,-1-1 1,3 1 9,-2 2-4,-1-2-5,-2-1 2,3 0 0,0 4-1,-3-5-2,2 1 1,0 2 1,-2-2-4,1-1 0,0 4 5,1-2 4,0-2 5,1 3-10,-1-4-3,0 2 3,0-1 0,0-2-3,2 0 3,1 0-3,0 2 0,-1-2 3,0-2 0,1 1 2,-2 3 1,-2-1-5,3 0 0,-3 1 0,2 0 0,-1 1-3,2 0 1,1 3 0,-3-3 1,4 2-1,-2 1 0,1 0 0,0 2 0,1 0 0,-3 0 0,2 1 0,-1 2 1,-1 1-1,1 1 0,-1 1 2,1 1-2,-2 1 2,2 0-1,-1 2 0,1 0 3,-1 0 0,2 5-2,0 0-1,-1-2-1,2 1 0,-1 4 2,0-2-2,-2 0 0,1 3 2,1-2-2,-4 0 0,2 3 0,1-2 2,-1 1-2,1-2 0,-1 4 1,1-4-1,-1 3 0,1-1 1,1 2-1,0 0 0,0-2-1,1 4 2,-1-1 0,1 0-2,-1 1 0,1-1 2,0 1-1,2-1-2,0 1 4,-1-2-2,2 2 0,0 0 0,-1-2 0,0 2 0,1 0-1,0 0 1,0 0 0,0 0-1,0 0 1,0 0-2,0 0 3,0 0-2,0 0-1,0 0 3,0 0-2,0 0-1,0 0 4,0 0-2,0 0 0,0 0 0,0 0 0,0 0 0,0 0-1,0 0 0,0 0 1,0 0 0,0 0 1,0 0-1,0 0 0,0 0 0,0 0 0,0 0 0,0 0 1,0 0-1,0 0 0,0 0 0,0 0 0,0 0 0,0 0 1,0 0-2,0 0 2,0 0-1,0 0 0,0 0 0,0 0 0,0 0 0,0 0 0,0 0 1,0 0-1,0 0 0,0 0 0,0 0-2,0 0 4,0 0-2,0 3 0,0-2 0,0-1 1,0 1-2,0 3 1,0 1 1,0 0-2,-2 1 2,1 2-1,-2 2 0,-1-1 0,1 3-1,2-1 0,-3 3 2,1 0-1,-1-1-1,1 1 2,-2-4 0,1 2-1,0-2 0,1-3 0,0-3 0,2-2 0,1 0 1,0-1-2,0-1 2,0 0-2,0 0-1,0-7 2,0-5 0,0-1-3,0-1 4,0-2-1,3-1 0,-1 3 0,0 2 0,-1 1 0,3-1 0,-1 2 0,-2 2 0,2 1 0,-2 0 0,-1 1 0,0 0 0,0-1 1,0 2-1,3 1 0,-3-3-1,3 1 0,-2 2 2,2 0-1,1 0 0,-3 0-2,5 0 2,-4 3 0,1-1-1,1-2 1,0 3 0,1-2 0,-3 1 0,4 1 0,-2 0 0,0 1 0,0 0 0,0 0 0,0 0-1,3 0 0,0 0 2,1 0-1,2 0-2,1 1 4,2 2-1,1-1-2,2 1 0,-1 0 1,4 0 0,-1 1 1,1-2-1,3 0 0,-3 2 0,0-2 0,-2-2 0,-2 0 0,-2 0 0,-4 1 0,-4-1 0,-1 1 2,-1 0-3,-3 2 2,0 3-2,0 3-49,-12-2-81,-10-2-157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E0FDC-8408-49FD-B6AD-F01C46F132E4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05501-CC5B-4B0E-A99F-8669FCD901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893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b="0"/>
              <a:t>Neuropathology of Parkinson’s Disease with Dementia (CN)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BC4B14-C458-423E-88D5-E62A108F4AB2}" type="datetime8">
              <a:rPr lang="en-US" sz="1200" b="0"/>
              <a:pPr/>
              <a:t>3/11/2019 2:56 PM</a:t>
            </a:fld>
            <a:endParaRPr lang="en-US" sz="1200" b="0"/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273850-4A09-4575-95E3-1A779C958C07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0563"/>
            <a:ext cx="4560888" cy="3421062"/>
          </a:xfrm>
          <a:ln w="12700" cap="flat"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271" y="2743513"/>
            <a:ext cx="6109459" cy="5875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8" tIns="44515" rIns="90618" bIns="44515"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7E952-41D7-41F7-A7F4-CF2576458A64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r-H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1595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542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701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7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0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08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62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79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9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40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6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469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5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0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85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29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38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12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04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07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20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65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1720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15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090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89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93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9ED8A-9E15-497B-A980-B742693557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74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59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28E6-BB6C-4B64-A273-4E5516A7285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27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D235E-C860-4FAB-9671-5E77745A50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23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1C5AA-7E23-42A7-9C60-B6246FE579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33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B242E-C239-46D3-A380-DDEF2F0D489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15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15846-05B0-4F07-91CD-A478ACF55B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0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086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00AD5-DE51-4F88-BDEB-5812BCB3C38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934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9A81E-478A-4D8D-94B2-AE23499BEA7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4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A57FA-16D1-4FA0-B06A-47CA2AEC1F1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945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5DA4D-4A3D-4559-88DB-5D4AEFE083A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09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4FFB3-0E1C-4D6E-AEDF-8AA531CF94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70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67F91-7BBE-4787-BAB2-D4E8727CF2F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13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00CCB-5720-4C89-B2D9-EA324470170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622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77FA7-900D-4DFB-A121-979A32D375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80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19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2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14173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29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90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732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48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88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53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122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67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39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3A94A-8DC7-46AF-9DD0-B3E05FDCC0F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5E57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1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69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A1215-5345-4907-824F-6A845FAC942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54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B9A8D-D788-41CA-812E-C998B71A41C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75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59FF9-F031-4EC2-B20D-0D0EB32020E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88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E644E-7492-486B-8A0D-40EA32A39B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47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58250-CFC8-4BA4-BDE8-54DA63389D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40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2984DB-21C1-4F34-A7C3-1C813C988B2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936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9B8D9-EB18-4006-ACFD-65CC8DFD3B6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66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C428E-55D4-4E74-AF87-AA20950368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786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A168D-8794-418C-94E2-0FC9766D09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34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A0E06F-2159-4656-B699-516E0A8562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4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4944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A0F1ED-95FA-4247-A981-B34EA5EB8F2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263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19319-54F8-47D5-9B83-A7257830FC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57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D3A4A4-D3B8-4DE6-A024-963AB798296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920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613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2830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72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34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8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2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8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05022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69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571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74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5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071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B1C39-EA48-4A2F-8345-2CB3C4DF4732}" type="datetimeFigureOut">
              <a:rPr lang="hr-HR" smtClean="0"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2F2FC-87F9-4126-A599-05BF6F3152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14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7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34AAB-A1AC-4FFB-90B3-D72DF8ED46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7004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CF15A-16B2-446C-B12B-48A7C714F9C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505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89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tiff"/><Relationship Id="rId18" Type="http://schemas.openxmlformats.org/officeDocument/2006/relationships/image" Target="../media/image52.jpeg"/><Relationship Id="rId26" Type="http://schemas.openxmlformats.org/officeDocument/2006/relationships/image" Target="../media/image139.emf"/><Relationship Id="rId39" Type="http://schemas.openxmlformats.org/officeDocument/2006/relationships/customXml" Target="../ink/ink11.xml"/><Relationship Id="rId21" Type="http://schemas.openxmlformats.org/officeDocument/2006/relationships/customXml" Target="../ink/ink2.xml"/><Relationship Id="rId34" Type="http://schemas.openxmlformats.org/officeDocument/2006/relationships/image" Target="../media/image143.emf"/><Relationship Id="rId42" Type="http://schemas.openxmlformats.org/officeDocument/2006/relationships/image" Target="../media/image147.emf"/><Relationship Id="rId47" Type="http://schemas.openxmlformats.org/officeDocument/2006/relationships/customXml" Target="../ink/ink15.xml"/><Relationship Id="rId50" Type="http://schemas.openxmlformats.org/officeDocument/2006/relationships/image" Target="../media/image151.emf"/><Relationship Id="rId55" Type="http://schemas.openxmlformats.org/officeDocument/2006/relationships/customXml" Target="../ink/ink19.xml"/><Relationship Id="rId63" Type="http://schemas.openxmlformats.org/officeDocument/2006/relationships/image" Target="../media/image158.emf"/><Relationship Id="rId68" Type="http://schemas.openxmlformats.org/officeDocument/2006/relationships/image" Target="../media/image162.emf"/><Relationship Id="rId7" Type="http://schemas.openxmlformats.org/officeDocument/2006/relationships/image" Target="../media/image41.jpeg"/><Relationship Id="rId2" Type="http://schemas.openxmlformats.org/officeDocument/2006/relationships/image" Target="../media/image36.tiff"/><Relationship Id="rId16" Type="http://schemas.openxmlformats.org/officeDocument/2006/relationships/image" Target="../media/image50.jpeg"/><Relationship Id="rId29" Type="http://schemas.openxmlformats.org/officeDocument/2006/relationships/customXml" Target="../ink/ink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24" Type="http://schemas.openxmlformats.org/officeDocument/2006/relationships/image" Target="../media/image138.emf"/><Relationship Id="rId32" Type="http://schemas.openxmlformats.org/officeDocument/2006/relationships/image" Target="../media/image142.emf"/><Relationship Id="rId37" Type="http://schemas.openxmlformats.org/officeDocument/2006/relationships/customXml" Target="../ink/ink10.xml"/><Relationship Id="rId40" Type="http://schemas.openxmlformats.org/officeDocument/2006/relationships/image" Target="../media/image146.emf"/><Relationship Id="rId45" Type="http://schemas.openxmlformats.org/officeDocument/2006/relationships/customXml" Target="../ink/ink14.xml"/><Relationship Id="rId53" Type="http://schemas.openxmlformats.org/officeDocument/2006/relationships/customXml" Target="../ink/ink18.xml"/><Relationship Id="rId58" Type="http://schemas.openxmlformats.org/officeDocument/2006/relationships/image" Target="../media/image155.emf"/><Relationship Id="rId66" Type="http://schemas.openxmlformats.org/officeDocument/2006/relationships/image" Target="../media/image56.jpeg"/><Relationship Id="rId5" Type="http://schemas.openxmlformats.org/officeDocument/2006/relationships/image" Target="../media/image39.JPG"/><Relationship Id="rId15" Type="http://schemas.openxmlformats.org/officeDocument/2006/relationships/image" Target="../media/image49.jpeg"/><Relationship Id="rId23" Type="http://schemas.openxmlformats.org/officeDocument/2006/relationships/customXml" Target="../ink/ink3.xml"/><Relationship Id="rId28" Type="http://schemas.openxmlformats.org/officeDocument/2006/relationships/image" Target="../media/image140.emf"/><Relationship Id="rId36" Type="http://schemas.openxmlformats.org/officeDocument/2006/relationships/image" Target="../media/image144.emf"/><Relationship Id="rId49" Type="http://schemas.openxmlformats.org/officeDocument/2006/relationships/customXml" Target="../ink/ink16.xml"/><Relationship Id="rId57" Type="http://schemas.openxmlformats.org/officeDocument/2006/relationships/customXml" Target="../ink/ink20.xml"/><Relationship Id="rId61" Type="http://schemas.openxmlformats.org/officeDocument/2006/relationships/image" Target="../media/image157.emf"/><Relationship Id="rId10" Type="http://schemas.openxmlformats.org/officeDocument/2006/relationships/image" Target="../media/image44.jpeg"/><Relationship Id="rId19" Type="http://schemas.openxmlformats.org/officeDocument/2006/relationships/customXml" Target="../ink/ink1.xml"/><Relationship Id="rId31" Type="http://schemas.openxmlformats.org/officeDocument/2006/relationships/customXml" Target="../ink/ink7.xml"/><Relationship Id="rId44" Type="http://schemas.openxmlformats.org/officeDocument/2006/relationships/image" Target="../media/image148.emf"/><Relationship Id="rId52" Type="http://schemas.openxmlformats.org/officeDocument/2006/relationships/image" Target="../media/image152.emf"/><Relationship Id="rId60" Type="http://schemas.openxmlformats.org/officeDocument/2006/relationships/customXml" Target="../ink/ink21.xml"/><Relationship Id="rId65" Type="http://schemas.openxmlformats.org/officeDocument/2006/relationships/image" Target="../media/image55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Relationship Id="rId22" Type="http://schemas.openxmlformats.org/officeDocument/2006/relationships/image" Target="../media/image137.emf"/><Relationship Id="rId27" Type="http://schemas.openxmlformats.org/officeDocument/2006/relationships/customXml" Target="../ink/ink5.xml"/><Relationship Id="rId30" Type="http://schemas.openxmlformats.org/officeDocument/2006/relationships/image" Target="../media/image141.emf"/><Relationship Id="rId35" Type="http://schemas.openxmlformats.org/officeDocument/2006/relationships/customXml" Target="../ink/ink9.xml"/><Relationship Id="rId43" Type="http://schemas.openxmlformats.org/officeDocument/2006/relationships/customXml" Target="../ink/ink13.xml"/><Relationship Id="rId48" Type="http://schemas.openxmlformats.org/officeDocument/2006/relationships/image" Target="../media/image150.emf"/><Relationship Id="rId56" Type="http://schemas.openxmlformats.org/officeDocument/2006/relationships/image" Target="../media/image154.emf"/><Relationship Id="rId64" Type="http://schemas.openxmlformats.org/officeDocument/2006/relationships/image" Target="../media/image54.jpg"/><Relationship Id="rId69" Type="http://schemas.openxmlformats.org/officeDocument/2006/relationships/image" Target="../media/image57.jpeg"/><Relationship Id="rId8" Type="http://schemas.openxmlformats.org/officeDocument/2006/relationships/image" Target="../media/image42.wmf"/><Relationship Id="rId51" Type="http://schemas.openxmlformats.org/officeDocument/2006/relationships/customXml" Target="../ink/ink17.xml"/><Relationship Id="rId3" Type="http://schemas.openxmlformats.org/officeDocument/2006/relationships/image" Target="../media/image37.png"/><Relationship Id="rId12" Type="http://schemas.openxmlformats.org/officeDocument/2006/relationships/image" Target="../media/image46.tiff"/><Relationship Id="rId17" Type="http://schemas.openxmlformats.org/officeDocument/2006/relationships/image" Target="../media/image51.jpeg"/><Relationship Id="rId25" Type="http://schemas.openxmlformats.org/officeDocument/2006/relationships/customXml" Target="../ink/ink4.xml"/><Relationship Id="rId33" Type="http://schemas.openxmlformats.org/officeDocument/2006/relationships/customXml" Target="../ink/ink8.xml"/><Relationship Id="rId38" Type="http://schemas.openxmlformats.org/officeDocument/2006/relationships/image" Target="../media/image145.emf"/><Relationship Id="rId46" Type="http://schemas.openxmlformats.org/officeDocument/2006/relationships/image" Target="../media/image149.emf"/><Relationship Id="rId59" Type="http://schemas.openxmlformats.org/officeDocument/2006/relationships/image" Target="../media/image53.png"/><Relationship Id="rId67" Type="http://schemas.openxmlformats.org/officeDocument/2006/relationships/customXml" Target="../ink/ink23.xml"/><Relationship Id="rId20" Type="http://schemas.openxmlformats.org/officeDocument/2006/relationships/image" Target="../media/image136.emf"/><Relationship Id="rId41" Type="http://schemas.openxmlformats.org/officeDocument/2006/relationships/customXml" Target="../ink/ink12.xml"/><Relationship Id="rId54" Type="http://schemas.openxmlformats.org/officeDocument/2006/relationships/image" Target="../media/image153.emf"/><Relationship Id="rId62" Type="http://schemas.openxmlformats.org/officeDocument/2006/relationships/customXml" Target="../ink/ink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oph.fi/download/145366_Physical_activity_and_learning.pdf" TargetMode="Externa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8" y="2114853"/>
            <a:ext cx="9058275" cy="2448272"/>
          </a:xfrm>
          <a:noFill/>
        </p:spPr>
        <p:txBody>
          <a:bodyPr lIns="90487" tIns="44450" rIns="90487" bIns="44450" anchor="ctr" anchorCtr="0">
            <a:noAutofit/>
          </a:bodyPr>
          <a:lstStyle/>
          <a:p>
            <a:r>
              <a:rPr lang="hr-HR" dirty="0" smtClean="0"/>
              <a:t>Izvanredno </a:t>
            </a:r>
            <a:r>
              <a:rPr lang="hr-HR" dirty="0" smtClean="0"/>
              <a:t>pamćenje:</a:t>
            </a: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3600" dirty="0" smtClean="0"/>
              <a:t>blagoslov ili prokletstvo?</a:t>
            </a:r>
            <a:r>
              <a:rPr lang="hr-HR" sz="3600" dirty="0" smtClean="0"/>
              <a:t/>
            </a:r>
            <a:br>
              <a:rPr lang="hr-HR" sz="3600" dirty="0" smtClean="0"/>
            </a:br>
            <a:endParaRPr lang="en-US" sz="36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975" y="4553346"/>
            <a:ext cx="8782050" cy="2620070"/>
          </a:xfrm>
          <a:noFill/>
        </p:spPr>
        <p:txBody>
          <a:bodyPr lIns="90487" tIns="44450" rIns="90487" bIns="44450" anchorCtr="0"/>
          <a:lstStyle/>
          <a:p>
            <a:pPr>
              <a:lnSpc>
                <a:spcPct val="80000"/>
              </a:lnSpc>
            </a:pPr>
            <a:r>
              <a:rPr lang="hr-HR" sz="2200" dirty="0" smtClean="0"/>
              <a:t>Prof. dr. sc. Goran Šimić</a:t>
            </a:r>
            <a:r>
              <a:rPr lang="en-US" sz="2200" dirty="0" smtClean="0"/>
              <a:t>, </a:t>
            </a:r>
            <a:r>
              <a:rPr lang="hr-HR" sz="2200" dirty="0" smtClean="0"/>
              <a:t>dr. med.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r-HR" sz="1600" dirty="0" smtClean="0"/>
              <a:t>Redoviti profesor neuroznanosti i anatomije čovjeka</a:t>
            </a:r>
          </a:p>
          <a:p>
            <a:pPr>
              <a:lnSpc>
                <a:spcPct val="80000"/>
              </a:lnSpc>
            </a:pPr>
            <a:r>
              <a:rPr lang="hr-HR" sz="1600" dirty="0" smtClean="0"/>
              <a:t>u trajnom zvanju</a:t>
            </a:r>
          </a:p>
          <a:p>
            <a:pPr>
              <a:lnSpc>
                <a:spcPct val="80000"/>
              </a:lnSpc>
            </a:pPr>
            <a:endParaRPr lang="hr-HR" sz="1600" b="0" dirty="0" smtClean="0"/>
          </a:p>
          <a:p>
            <a:pPr>
              <a:lnSpc>
                <a:spcPct val="60000"/>
              </a:lnSpc>
            </a:pPr>
            <a:r>
              <a:rPr lang="hr-HR" sz="1600" dirty="0" smtClean="0"/>
              <a:t>Zavod za </a:t>
            </a:r>
            <a:r>
              <a:rPr lang="hr-HR" sz="1600" dirty="0" err="1" smtClean="0"/>
              <a:t>neuroznanost</a:t>
            </a:r>
            <a:endParaRPr lang="hr-HR" sz="1600" dirty="0"/>
          </a:p>
          <a:p>
            <a:pPr>
              <a:lnSpc>
                <a:spcPct val="60000"/>
              </a:lnSpc>
            </a:pPr>
            <a:r>
              <a:rPr lang="hr-HR" sz="1600" dirty="0" smtClean="0"/>
              <a:t>Hrvatski institut za istraživanje mozga, </a:t>
            </a:r>
            <a:r>
              <a:rPr lang="hr-HR" sz="1600" dirty="0" err="1" smtClean="0"/>
              <a:t>Šalata</a:t>
            </a:r>
            <a:r>
              <a:rPr lang="hr-HR" sz="1600" dirty="0" smtClean="0"/>
              <a:t> 12</a:t>
            </a:r>
          </a:p>
          <a:p>
            <a:pPr>
              <a:lnSpc>
                <a:spcPct val="60000"/>
              </a:lnSpc>
            </a:pPr>
            <a:r>
              <a:rPr lang="hr-HR" sz="1600" dirty="0" smtClean="0"/>
              <a:t>Medicinski fakultet Sveučilišta u Zagrebu</a:t>
            </a:r>
          </a:p>
          <a:p>
            <a:pPr>
              <a:lnSpc>
                <a:spcPct val="60000"/>
              </a:lnSpc>
            </a:pPr>
            <a:r>
              <a:rPr lang="hr-HR" sz="1600" dirty="0" smtClean="0"/>
              <a:t>ZAGREB 10000, REPUBLIKA HRVATSKA</a:t>
            </a:r>
          </a:p>
          <a:p>
            <a:pPr>
              <a:lnSpc>
                <a:spcPct val="80000"/>
              </a:lnSpc>
            </a:pPr>
            <a:endParaRPr lang="hr-HR" sz="1200" dirty="0" smtClean="0">
              <a:cs typeface="Times New Roman" pitchFamily="18" charset="0"/>
            </a:endParaRP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5341938"/>
            <a:ext cx="15144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3511550"/>
            <a:ext cx="11255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840413"/>
            <a:ext cx="13335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7250113" y="4941168"/>
            <a:ext cx="1893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1000" dirty="0"/>
              <a:t>Hrvatska zaklada za znanost</a:t>
            </a:r>
          </a:p>
          <a:p>
            <a:r>
              <a:rPr lang="hr-HR" sz="1000" dirty="0"/>
              <a:t>Projekt </a:t>
            </a:r>
            <a:r>
              <a:rPr lang="hr-HR" sz="1000" dirty="0" smtClean="0"/>
              <a:t>IP-2014-09-9730 (2015-2019)</a:t>
            </a:r>
            <a:endParaRPr lang="hr-HR" sz="1000" dirty="0"/>
          </a:p>
        </p:txBody>
      </p:sp>
      <p:pic>
        <p:nvPicPr>
          <p:cNvPr id="512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76638"/>
            <a:ext cx="9445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 descr="C:\Users\Goran Simic\Desktop\Mef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95688"/>
            <a:ext cx="9144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721225"/>
            <a:ext cx="942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25"/>
          <p:cNvSpPr txBox="1">
            <a:spLocks noChangeArrowheads="1"/>
          </p:cNvSpPr>
          <p:nvPr/>
        </p:nvSpPr>
        <p:spPr bwMode="auto">
          <a:xfrm>
            <a:off x="7250113" y="6588125"/>
            <a:ext cx="2046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sz="1000"/>
              <a:t> Croatian Science Foundation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1975" y="3627021"/>
            <a:ext cx="6880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11. ožujka 2019.</a:t>
            </a:r>
          </a:p>
          <a:p>
            <a:endParaRPr lang="en-US" dirty="0"/>
          </a:p>
          <a:p>
            <a:r>
              <a:rPr lang="hr-HR" b="1" i="1" dirty="0" smtClean="0"/>
              <a:t> 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411082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 smtClean="0">
                <a:solidFill>
                  <a:srgbClr val="0070C0"/>
                </a:solidFill>
              </a:rPr>
              <a:t>dementia.hiim.hr</a:t>
            </a:r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62" y="73439"/>
            <a:ext cx="4499992" cy="2185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116632"/>
            <a:ext cx="4409457" cy="16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3. Vremenski raspodijeljeno učenje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4" y="1268760"/>
            <a:ext cx="5880653" cy="441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877272"/>
            <a:ext cx="294132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11247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trike="sngStrike" dirty="0" err="1" smtClean="0"/>
              <a:t>Višezadaćnost</a:t>
            </a:r>
            <a:r>
              <a:rPr lang="hr-HR" strike="sngStrike" dirty="0" smtClean="0"/>
              <a:t> (</a:t>
            </a:r>
            <a:r>
              <a:rPr lang="hr-HR" strike="sngStrike" dirty="0" err="1" smtClean="0"/>
              <a:t>multitasking</a:t>
            </a:r>
            <a:r>
              <a:rPr lang="hr-HR" strike="sngStrike" dirty="0" smtClean="0"/>
              <a:t>)</a:t>
            </a:r>
            <a:endParaRPr lang="en-US" strike="sngStrik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3384376" cy="2104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0683" y="5013176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„dubinska obrada podataka”:</a:t>
            </a:r>
          </a:p>
          <a:p>
            <a:endParaRPr lang="hr-HR" dirty="0" smtClean="0"/>
          </a:p>
          <a:p>
            <a:r>
              <a:rPr lang="en-US" dirty="0" err="1" smtClean="0"/>
              <a:t>svirati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RAČUNALO</a:t>
            </a:r>
            <a:r>
              <a:rPr lang="hr-HR" dirty="0" smtClean="0"/>
              <a:t> </a:t>
            </a:r>
            <a:r>
              <a:rPr lang="en-US" dirty="0" smtClean="0"/>
              <a:t>– </a:t>
            </a:r>
            <a:r>
              <a:rPr lang="en-US" dirty="0" err="1"/>
              <a:t>kisik</a:t>
            </a:r>
            <a:r>
              <a:rPr lang="en-US" dirty="0"/>
              <a:t> – pizza – KOKOS – KUCATI – pas – MOZAK – </a:t>
            </a:r>
            <a:r>
              <a:rPr lang="en-US" dirty="0" err="1"/>
              <a:t>komarac</a:t>
            </a:r>
            <a:r>
              <a:rPr lang="en-US" dirty="0"/>
              <a:t> – </a:t>
            </a:r>
            <a:r>
              <a:rPr lang="en-US" dirty="0" err="1"/>
              <a:t>čistiti</a:t>
            </a:r>
            <a:r>
              <a:rPr lang="en-US" dirty="0"/>
              <a:t> – </a:t>
            </a:r>
            <a:r>
              <a:rPr lang="en-US" dirty="0" err="1" smtClean="0"/>
              <a:t>vodič</a:t>
            </a:r>
            <a:r>
              <a:rPr lang="hr-HR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NALITI – MRAV – </a:t>
            </a:r>
            <a:r>
              <a:rPr lang="en-US" dirty="0" err="1"/>
              <a:t>klopka</a:t>
            </a:r>
            <a:r>
              <a:rPr lang="en-US" dirty="0"/>
              <a:t> – </a:t>
            </a:r>
            <a:r>
              <a:rPr lang="en-US" dirty="0" err="1"/>
              <a:t>pojesti</a:t>
            </a:r>
            <a:r>
              <a:rPr lang="en-US" dirty="0"/>
              <a:t> – </a:t>
            </a:r>
            <a:r>
              <a:rPr lang="en-US" dirty="0" err="1"/>
              <a:t>kotač</a:t>
            </a:r>
            <a:r>
              <a:rPr lang="en-US" dirty="0"/>
              <a:t> – MISAO – </a:t>
            </a:r>
            <a:r>
              <a:rPr lang="en-US" dirty="0" err="1"/>
              <a:t>mlaz</a:t>
            </a:r>
            <a:r>
              <a:rPr lang="en-US" dirty="0"/>
              <a:t> – </a:t>
            </a:r>
            <a:r>
              <a:rPr lang="en-US" dirty="0" err="1"/>
              <a:t>kuća</a:t>
            </a:r>
            <a:r>
              <a:rPr lang="en-US" dirty="0"/>
              <a:t> – </a:t>
            </a:r>
            <a:r>
              <a:rPr lang="en-US" dirty="0" err="1"/>
              <a:t>slon</a:t>
            </a:r>
            <a:r>
              <a:rPr lang="en-US" dirty="0"/>
              <a:t> </a:t>
            </a:r>
            <a:r>
              <a:rPr lang="en-US" dirty="0" smtClean="0"/>
              <a:t>–</a:t>
            </a:r>
            <a:r>
              <a:rPr lang="hr-HR" dirty="0" smtClean="0"/>
              <a:t> </a:t>
            </a:r>
            <a:r>
              <a:rPr lang="en-US" dirty="0" err="1" smtClean="0"/>
              <a:t>čuti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-27384"/>
            <a:ext cx="8204200" cy="1143000"/>
          </a:xfrm>
        </p:spPr>
        <p:txBody>
          <a:bodyPr/>
          <a:lstStyle/>
          <a:p>
            <a:r>
              <a:rPr lang="hr-HR" altLang="en-US" dirty="0" smtClean="0"/>
              <a:t>Kada </a:t>
            </a:r>
            <a:r>
              <a:rPr lang="hr-HR" altLang="en-US" dirty="0" smtClean="0"/>
              <a:t>je najbolje ponavljati</a:t>
            </a:r>
            <a:r>
              <a:rPr lang="hr-HR" altLang="en-US" dirty="0" smtClean="0"/>
              <a:t>?</a:t>
            </a:r>
            <a:r>
              <a:rPr lang="en-US" altLang="en-US" dirty="0" smtClean="0"/>
              <a:t> 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52464"/>
            <a:ext cx="7772400" cy="35528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US" sz="2400" dirty="0" smtClean="0">
                <a:solidFill>
                  <a:schemeClr val="accent1"/>
                </a:solidFill>
              </a:rPr>
              <a:t>10 min – </a:t>
            </a:r>
            <a:r>
              <a:rPr lang="hr-HR" altLang="en-US" sz="2400" dirty="0" smtClean="0">
                <a:solidFill>
                  <a:schemeClr val="accent1"/>
                </a:solidFill>
              </a:rPr>
              <a:t>nakon nastave (ili popodne kad se vratite kući), tako da dovršite i (</a:t>
            </a:r>
            <a:r>
              <a:rPr lang="hr-HR" altLang="en-US" sz="2400" dirty="0" err="1" smtClean="0">
                <a:solidFill>
                  <a:schemeClr val="accent1"/>
                </a:solidFill>
              </a:rPr>
              <a:t>re</a:t>
            </a:r>
            <a:r>
              <a:rPr lang="hr-HR" altLang="en-US" sz="2400" dirty="0" smtClean="0">
                <a:solidFill>
                  <a:schemeClr val="accent1"/>
                </a:solidFill>
              </a:rPr>
              <a:t>-)organizirate vlastite bilješke</a:t>
            </a:r>
          </a:p>
          <a:p>
            <a:pPr>
              <a:buFontTx/>
              <a:buChar char="-"/>
            </a:pPr>
            <a:r>
              <a:rPr lang="en-US" altLang="en-US" sz="2400" dirty="0" smtClean="0">
                <a:solidFill>
                  <a:schemeClr val="accent1"/>
                </a:solidFill>
              </a:rPr>
              <a:t>24 </a:t>
            </a:r>
            <a:r>
              <a:rPr lang="en-US" altLang="en-US" sz="2400" dirty="0" err="1" smtClean="0">
                <a:solidFill>
                  <a:schemeClr val="accent1"/>
                </a:solidFill>
              </a:rPr>
              <a:t>hr</a:t>
            </a:r>
            <a:r>
              <a:rPr lang="en-US" altLang="en-US" sz="2400" dirty="0" smtClean="0">
                <a:solidFill>
                  <a:schemeClr val="accent1"/>
                </a:solidFill>
              </a:rPr>
              <a:t> – </a:t>
            </a:r>
            <a:r>
              <a:rPr lang="hr-HR" altLang="en-US" sz="2400" dirty="0" smtClean="0">
                <a:solidFill>
                  <a:schemeClr val="accent1"/>
                </a:solidFill>
              </a:rPr>
              <a:t>sljedeći dan, prije nego krivulja zaboravljanja postane jako strma, kondenzirati glavne ideje u izvatke (ekscerpta)</a:t>
            </a:r>
          </a:p>
          <a:p>
            <a:pPr>
              <a:buFontTx/>
              <a:buChar char="-"/>
            </a:pPr>
            <a:r>
              <a:rPr lang="hr-HR" altLang="en-US" sz="2400" dirty="0" smtClean="0">
                <a:solidFill>
                  <a:schemeClr val="accent1"/>
                </a:solidFill>
              </a:rPr>
              <a:t>1 tjedan – prije sljedeće nastave</a:t>
            </a:r>
          </a:p>
          <a:p>
            <a:pPr>
              <a:buFontTx/>
              <a:buChar char="-"/>
            </a:pPr>
            <a:r>
              <a:rPr lang="hr-HR" altLang="en-US" sz="2400" dirty="0" smtClean="0">
                <a:solidFill>
                  <a:schemeClr val="accent1"/>
                </a:solidFill>
              </a:rPr>
              <a:t>3-4 tjedna – npr. prije velikog testa ili ispita</a:t>
            </a:r>
            <a:endParaRPr lang="en-US" altLang="en-US" sz="2400" i="1" u="sng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" y="980728"/>
            <a:ext cx="907728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09000" cy="1143000"/>
          </a:xfrm>
        </p:spPr>
        <p:txBody>
          <a:bodyPr/>
          <a:lstStyle/>
          <a:p>
            <a:r>
              <a:rPr lang="hr-H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Koliko je vremena potrebno za trajno zapamćivanje?</a:t>
            </a:r>
            <a:endParaRPr lang="en-GB" sz="36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0364" y="1916832"/>
            <a:ext cx="8507288" cy="2088232"/>
          </a:xfrm>
        </p:spPr>
        <p:txBody>
          <a:bodyPr/>
          <a:lstStyle/>
          <a:p>
            <a:pPr marL="0" indent="0">
              <a:buNone/>
            </a:pPr>
            <a:r>
              <a:rPr lang="hr-HR" sz="1800" dirty="0" smtClean="0"/>
              <a:t>Nakon stjecanja iskustva za konsolidaciju zapamćenog potrebno je 6-8 tjedana (</a:t>
            </a:r>
            <a:r>
              <a:rPr lang="hr-HR" sz="1800" dirty="0" err="1" smtClean="0"/>
              <a:t>Squire</a:t>
            </a:r>
            <a:r>
              <a:rPr lang="hr-HR" sz="1800" dirty="0" smtClean="0"/>
              <a:t>, </a:t>
            </a:r>
            <a:r>
              <a:rPr lang="hr-HR" sz="1800" dirty="0" err="1" smtClean="0"/>
              <a:t>Zola</a:t>
            </a:r>
            <a:r>
              <a:rPr lang="hr-HR" sz="1800" dirty="0" smtClean="0"/>
              <a:t>-Morgan i </a:t>
            </a:r>
            <a:r>
              <a:rPr lang="hr-HR" sz="1800" dirty="0" err="1" smtClean="0"/>
              <a:t>Amaral</a:t>
            </a:r>
            <a:r>
              <a:rPr lang="hr-HR" sz="1800" dirty="0" smtClean="0"/>
              <a:t>, </a:t>
            </a:r>
            <a:r>
              <a:rPr lang="hr-HR" sz="1800" b="1" dirty="0" smtClean="0">
                <a:solidFill>
                  <a:srgbClr val="FFC000"/>
                </a:solidFill>
              </a:rPr>
              <a:t>1988-1992</a:t>
            </a:r>
            <a:r>
              <a:rPr lang="hr-HR" sz="1800" dirty="0" smtClean="0"/>
              <a:t>)</a:t>
            </a:r>
          </a:p>
          <a:p>
            <a:endParaRPr lang="hr-HR" sz="1800" dirty="0" smtClean="0"/>
          </a:p>
          <a:p>
            <a:pPr marL="0" indent="0">
              <a:buNone/>
            </a:pPr>
            <a:r>
              <a:rPr lang="hr-HR" sz="1800" dirty="0" smtClean="0">
                <a:sym typeface="Symbol" pitchFamily="18" charset="2"/>
              </a:rPr>
              <a:t> </a:t>
            </a:r>
            <a:r>
              <a:rPr lang="hr-HR" sz="1800" dirty="0" smtClean="0"/>
              <a:t>HF: 1. Povezuje informacije iz različitih područja </a:t>
            </a:r>
            <a:r>
              <a:rPr lang="hr-HR" sz="1800" dirty="0" err="1" smtClean="0"/>
              <a:t>Cx</a:t>
            </a:r>
            <a:r>
              <a:rPr lang="hr-HR" sz="1800" dirty="0" smtClean="0"/>
              <a:t> za vrijeme učenja, 2. Nakon razdoblja od 6-8 tjedana konsolidira navedene informacije u </a:t>
            </a:r>
            <a:r>
              <a:rPr lang="hr-HR" sz="1800" dirty="0" err="1" smtClean="0"/>
              <a:t>neokorteks</a:t>
            </a:r>
            <a:r>
              <a:rPr lang="hr-HR" sz="1800" dirty="0" smtClean="0"/>
              <a:t> tako da postaju dostupne i neovisno od HF</a:t>
            </a:r>
            <a:endParaRPr lang="en-GB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9552" y="63517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Saletin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JM,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Walker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MP (2012)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Nocturnal mnemonics: sleep and hippocampal memory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processing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Front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Neurol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10.3389/fneur.2012.00059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3960440" cy="187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39" y="4077071"/>
            <a:ext cx="4491956" cy="1872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11560" y="1340768"/>
            <a:ext cx="8568952" cy="36004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329"/>
            <a:ext cx="9144000" cy="5755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997959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789040"/>
            <a:ext cx="86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Neocx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891" y="5733256"/>
            <a:ext cx="6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Hipp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792294" cy="512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46903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</a:t>
            </a:r>
            <a:r>
              <a:rPr lang="en-US" dirty="0" smtClean="0"/>
              <a:t>spore </a:t>
            </a:r>
            <a:r>
              <a:rPr lang="en-US" dirty="0" err="1"/>
              <a:t>oscilacije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vretena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sporovalnog</a:t>
            </a:r>
            <a:r>
              <a:rPr lang="en-US" dirty="0"/>
              <a:t> </a:t>
            </a:r>
            <a:r>
              <a:rPr lang="en-US" dirty="0" err="1"/>
              <a:t>spavanja</a:t>
            </a:r>
            <a:r>
              <a:rPr lang="en-US" dirty="0"/>
              <a:t> (</a:t>
            </a:r>
            <a:r>
              <a:rPr lang="en-US" i="1" dirty="0"/>
              <a:t>Slow </a:t>
            </a:r>
            <a:r>
              <a:rPr lang="en-US" i="1" dirty="0" smtClean="0"/>
              <a:t>Wave</a:t>
            </a:r>
            <a:r>
              <a:rPr lang="hr-HR" i="1" dirty="0" smtClean="0"/>
              <a:t> </a:t>
            </a:r>
            <a:r>
              <a:rPr lang="en-US" i="1" dirty="0" smtClean="0"/>
              <a:t>Sleep</a:t>
            </a:r>
            <a:r>
              <a:rPr lang="en-US" dirty="0"/>
              <a:t>, SWS) </a:t>
            </a:r>
            <a:r>
              <a:rPr lang="en-US" dirty="0" err="1"/>
              <a:t>facilitiraju</a:t>
            </a:r>
            <a:r>
              <a:rPr lang="en-US" dirty="0"/>
              <a:t> transfer </a:t>
            </a:r>
            <a:r>
              <a:rPr lang="en-US" dirty="0" err="1"/>
              <a:t>informacija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hipokampusa</a:t>
            </a:r>
            <a:r>
              <a:rPr lang="en-US" dirty="0"/>
              <a:t> u </a:t>
            </a:r>
            <a:r>
              <a:rPr lang="en-US" dirty="0" err="1"/>
              <a:t>neokorteks</a:t>
            </a:r>
            <a:r>
              <a:rPr lang="en-US" dirty="0"/>
              <a:t>, a u to </a:t>
            </a:r>
            <a:r>
              <a:rPr lang="en-US" dirty="0" err="1"/>
              <a:t>vrijeme</a:t>
            </a:r>
            <a:r>
              <a:rPr lang="en-US" dirty="0"/>
              <a:t> se</a:t>
            </a:r>
          </a:p>
          <a:p>
            <a:r>
              <a:rPr lang="en-US" dirty="0"/>
              <a:t>u </a:t>
            </a:r>
            <a:r>
              <a:rPr lang="en-US" dirty="0" err="1"/>
              <a:t>hipokampusu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entorinalnoj</a:t>
            </a:r>
            <a:r>
              <a:rPr lang="en-US" dirty="0"/>
              <a:t> </a:t>
            </a:r>
            <a:r>
              <a:rPr lang="en-US" dirty="0" err="1"/>
              <a:t>moždanoj</a:t>
            </a:r>
            <a:r>
              <a:rPr lang="en-US" dirty="0"/>
              <a:t> </a:t>
            </a:r>
            <a:r>
              <a:rPr lang="en-US" dirty="0" err="1"/>
              <a:t>kori</a:t>
            </a:r>
            <a:r>
              <a:rPr lang="en-US" dirty="0"/>
              <a:t> </a:t>
            </a:r>
            <a:r>
              <a:rPr lang="en-US" dirty="0" err="1"/>
              <a:t>snime</a:t>
            </a:r>
            <a:r>
              <a:rPr lang="en-US" dirty="0"/>
              <a:t> SWR (</a:t>
            </a:r>
            <a:r>
              <a:rPr lang="en-US" dirty="0" err="1"/>
              <a:t>oštri</a:t>
            </a:r>
            <a:r>
              <a:rPr lang="en-US" dirty="0"/>
              <a:t> </a:t>
            </a:r>
            <a:r>
              <a:rPr lang="en-US" dirty="0" err="1"/>
              <a:t>valovi</a:t>
            </a:r>
            <a:r>
              <a:rPr lang="en-US" dirty="0"/>
              <a:t> + </a:t>
            </a:r>
            <a:r>
              <a:rPr lang="en-US" dirty="0" err="1"/>
              <a:t>visokofrekventni</a:t>
            </a:r>
            <a:endParaRPr lang="en-US" dirty="0"/>
          </a:p>
          <a:p>
            <a:r>
              <a:rPr lang="en-US" i="1" dirty="0"/>
              <a:t>ripples</a:t>
            </a:r>
            <a:r>
              <a:rPr lang="en-US" dirty="0" smtClean="0"/>
              <a:t>)</a:t>
            </a:r>
            <a:r>
              <a:rPr lang="hr-HR" dirty="0" smtClean="0"/>
              <a:t>;</a:t>
            </a:r>
            <a:r>
              <a:rPr lang="en-US" dirty="0" smtClean="0"/>
              <a:t> </a:t>
            </a:r>
            <a:r>
              <a:rPr lang="hr-HR" dirty="0" smtClean="0"/>
              <a:t>z</a:t>
            </a:r>
            <a:r>
              <a:rPr lang="en-US" dirty="0" smtClean="0"/>
              <a:t>a </a:t>
            </a:r>
            <a:r>
              <a:rPr lang="en-US" dirty="0" err="1"/>
              <a:t>vrijeme</a:t>
            </a:r>
            <a:r>
              <a:rPr lang="en-US" dirty="0"/>
              <a:t> REM </a:t>
            </a:r>
            <a:r>
              <a:rPr lang="en-US" dirty="0" err="1"/>
              <a:t>sna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PGO </a:t>
            </a:r>
            <a:r>
              <a:rPr lang="en-US" dirty="0" err="1"/>
              <a:t>i</a:t>
            </a:r>
            <a:r>
              <a:rPr lang="en-US" dirty="0"/>
              <a:t> q </a:t>
            </a:r>
            <a:r>
              <a:rPr lang="en-US" dirty="0" err="1"/>
              <a:t>valova</a:t>
            </a:r>
            <a:r>
              <a:rPr lang="en-US" dirty="0"/>
              <a:t> </a:t>
            </a:r>
            <a:r>
              <a:rPr lang="en-US" dirty="0" err="1" smtClean="0"/>
              <a:t>odvija</a:t>
            </a:r>
            <a:r>
              <a:rPr lang="en-US" dirty="0" smtClean="0"/>
              <a:t> </a:t>
            </a:r>
            <a:r>
              <a:rPr lang="en-US" dirty="0" err="1"/>
              <a:t>osnaživanje</a:t>
            </a:r>
            <a:r>
              <a:rPr lang="en-US" dirty="0"/>
              <a:t> </a:t>
            </a:r>
            <a:r>
              <a:rPr lang="en-US" dirty="0" err="1"/>
              <a:t>emocionalnih</a:t>
            </a:r>
            <a:r>
              <a:rPr lang="en-US" dirty="0"/>
              <a:t> </a:t>
            </a:r>
            <a:r>
              <a:rPr lang="en-US" dirty="0" err="1" smtClean="0"/>
              <a:t>sjećanja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Utjecaj </a:t>
            </a:r>
            <a:r>
              <a:rPr lang="hr-HR" dirty="0" err="1" smtClean="0"/>
              <a:t>hipokampusa</a:t>
            </a:r>
            <a:r>
              <a:rPr lang="hr-HR" dirty="0" smtClean="0"/>
              <a:t> na prisjećanje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6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" y="1048"/>
            <a:ext cx="8413249" cy="685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989076"/>
            <a:ext cx="33843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Hafting, T.,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Fyhn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Molden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S., Moser, M.B., and Moser, E.I.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2005)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Microstructure of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 in the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entorhinal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cortex. Nature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436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801‐806.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3212976"/>
            <a:ext cx="4392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O'Keefe, J.,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Dostrovsky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 (1971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hippocampus as a spatial map.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evidence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unit activity in the freely‐moving rat. Brain Research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171‐175.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35730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cognitive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 of known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rodents, and episodic memory in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26376" cy="534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1330"/>
            <a:ext cx="4464496" cy="52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" y="278352"/>
            <a:ext cx="5606412" cy="554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192" y="6608385"/>
            <a:ext cx="723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Bush D,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Burghess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(2014)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37: 136-145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-1582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4134" y="-15823"/>
            <a:ext cx="75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-3393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rate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81" y="6071974"/>
            <a:ext cx="39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hr-HR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79" y="692696"/>
            <a:ext cx="3390900" cy="356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70376" y="4289028"/>
            <a:ext cx="3654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cell firing patterns can be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sum of BVC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BVC are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subiculum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parasubiculum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a specific distance and direction from environmental boundaries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01536"/>
            <a:ext cx="4176464" cy="5484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562249"/>
            <a:ext cx="723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Bush D,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Burghess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(2014)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37: 136-145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118" y="128830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Deformacija poznate okoline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28830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Postavljanje nove granice u poznatoj okolini (ista stanica sada reprezentira (kodira) za dva mjesta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84" y="2204864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Rotacija </a:t>
            </a:r>
            <a:r>
              <a:rPr kumimoji="0" lang="hr-H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distalnog</a:t>
            </a: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vidnog orijentira (crna linija) u inače simetričnoj okolini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178" y="2606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Čimbenici koji utječu na okidanje stanica koje pamte mjesta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3289036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Although approximately 90% of principal cells in the dorsal hippocampus can exhibit place fields, only 15–50% do so in any given environment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284" y="4365104"/>
            <a:ext cx="19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Minor manipulations of environmental features may modulate the firing rate of active place cells,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particularly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CA3 (‘rate remapping’), whereas larger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manipulations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environment can change the entire ensemble of active place cells and their firing locations (‘global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remapping’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228184" y="4941168"/>
            <a:ext cx="28803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713516" y="41185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2951820" y="3501007"/>
            <a:ext cx="28803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1616" y="410817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156"/>
            <a:ext cx="9144000" cy="52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26261"/>
            <a:ext cx="785055" cy="519684"/>
          </a:xfrm>
          <a:prstGeom prst="rect">
            <a:avLst/>
          </a:prstGeom>
        </p:spPr>
      </p:pic>
      <p:pic>
        <p:nvPicPr>
          <p:cNvPr id="4" name="Picture 7" descr="BrodmannL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6792"/>
            <a:ext cx="4716462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34"/>
          <p:cNvSpPr txBox="1">
            <a:spLocks noChangeArrowheads="1"/>
          </p:cNvSpPr>
          <p:nvPr/>
        </p:nvSpPr>
        <p:spPr bwMode="auto">
          <a:xfrm rot="-1399395">
            <a:off x="7862453" y="4125527"/>
            <a:ext cx="122396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“ŠTO” put</a:t>
            </a:r>
          </a:p>
        </p:txBody>
      </p:sp>
      <p:pic>
        <p:nvPicPr>
          <p:cNvPr id="52" name="Picture 4" descr="hoppervisualo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58" y="5719466"/>
            <a:ext cx="693618" cy="6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53683"/>
            <a:ext cx="1005249" cy="1831301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28" y="-7937"/>
            <a:ext cx="9144000" cy="769937"/>
          </a:xfrm>
        </p:spPr>
        <p:txBody>
          <a:bodyPr>
            <a:normAutofit/>
          </a:bodyPr>
          <a:lstStyle/>
          <a:p>
            <a:pPr algn="l"/>
            <a:r>
              <a:rPr lang="hr-HR" b="1" dirty="0" smtClean="0">
                <a:solidFill>
                  <a:srgbClr val="FFFF00"/>
                </a:solidFill>
              </a:rPr>
              <a:t>Mreža prepoznavanja objekata i lica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460" y="811879"/>
            <a:ext cx="4648200" cy="750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®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2 epicentra: </a:t>
            </a:r>
            <a:r>
              <a:rPr kumimoji="0" lang="hr-H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lateralna temporalna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i </a:t>
            </a:r>
            <a:r>
              <a:rPr kumimoji="0" lang="hr-HR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temporopolarna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moždana kora</a:t>
            </a:r>
          </a:p>
        </p:txBody>
      </p:sp>
      <p:pic>
        <p:nvPicPr>
          <p:cNvPr id="13" name="Picture 9" descr="bd06716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76" y="4204320"/>
            <a:ext cx="2921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myp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79416"/>
            <a:ext cx="216377" cy="3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028384" y="3127288"/>
            <a:ext cx="4379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V3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668527" y="314366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V2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hh01669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76" y="3761581"/>
            <a:ext cx="457200" cy="3984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7164288" y="3199296"/>
            <a:ext cx="314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7749554" y="3192624"/>
            <a:ext cx="314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851080" y="3408646"/>
            <a:ext cx="314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 rot="20904317">
            <a:off x="6044019" y="4015854"/>
            <a:ext cx="2724314" cy="353431"/>
          </a:xfrm>
          <a:prstGeom prst="leftArrow">
            <a:avLst>
              <a:gd name="adj1" fmla="val 50000"/>
              <a:gd name="adj2" fmla="val 204779"/>
            </a:avLst>
          </a:prstGeom>
          <a:solidFill>
            <a:srgbClr val="FF0000">
              <a:alpha val="7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 rot="3420522">
            <a:off x="8031952" y="2767926"/>
            <a:ext cx="16764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“GDJE” put</a:t>
            </a:r>
          </a:p>
        </p:txBody>
      </p:sp>
      <p:pic>
        <p:nvPicPr>
          <p:cNvPr id="31" name="Picture 38" descr="V3dynamicfor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24" y="2868464"/>
            <a:ext cx="396977" cy="2888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8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32" name="Picture 39" descr="V5mo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00" y="3415320"/>
            <a:ext cx="319522" cy="2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AutoShape 12"/>
          <p:cNvCxnSpPr>
            <a:cxnSpLocks noChangeShapeType="1"/>
            <a:stCxn id="13" idx="1"/>
          </p:cNvCxnSpPr>
          <p:nvPr/>
        </p:nvCxnSpPr>
        <p:spPr bwMode="auto">
          <a:xfrm rot="10800000" flipV="1">
            <a:off x="6964710" y="4356720"/>
            <a:ext cx="699567" cy="2412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13"/>
          <p:cNvCxnSpPr>
            <a:cxnSpLocks noChangeShapeType="1"/>
          </p:cNvCxnSpPr>
          <p:nvPr/>
        </p:nvCxnSpPr>
        <p:spPr bwMode="auto">
          <a:xfrm rot="10800000">
            <a:off x="6036297" y="4397326"/>
            <a:ext cx="623270" cy="197844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10" descr="bd06784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56" y="4440200"/>
            <a:ext cx="288853" cy="2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94" y="811879"/>
            <a:ext cx="1616737" cy="85274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515746" y="1340768"/>
            <a:ext cx="72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LICA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67673" y="1279793"/>
            <a:ext cx="72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ALATI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53" y="826261"/>
            <a:ext cx="1334219" cy="8383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644008" y="1412776"/>
            <a:ext cx="91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ŽIVOTINJE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-65975" y="3582825"/>
            <a:ext cx="3012051" cy="120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®"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BA37 i 20 (prednji i srednji dio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fuziformne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vijuge – percepcija objekata i lica), granica BA19 i BA37 – percepcija Riječi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4978"/>
            <a:ext cx="3347864" cy="2079225"/>
          </a:xfrm>
          <a:prstGeom prst="rect">
            <a:avLst/>
          </a:prstGeom>
        </p:spPr>
      </p:pic>
      <p:sp>
        <p:nvSpPr>
          <p:cNvPr id="33" name="AutoShape 29"/>
          <p:cNvSpPr>
            <a:spLocks noChangeArrowheads="1"/>
          </p:cNvSpPr>
          <p:nvPr/>
        </p:nvSpPr>
        <p:spPr bwMode="auto">
          <a:xfrm rot="3262575">
            <a:off x="7723383" y="2886357"/>
            <a:ext cx="1459165" cy="353431"/>
          </a:xfrm>
          <a:prstGeom prst="leftArrow">
            <a:avLst>
              <a:gd name="adj1" fmla="val 50000"/>
              <a:gd name="adj2" fmla="val 204779"/>
            </a:avLst>
          </a:prstGeom>
          <a:solidFill>
            <a:srgbClr val="00B050">
              <a:alpha val="7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7452320" y="3534259"/>
            <a:ext cx="4379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V5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870248" y="2867745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V4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0711" y="1052736"/>
            <a:ext cx="237636" cy="192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500900" y="1183561"/>
            <a:ext cx="237636" cy="192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510828" y="1436095"/>
            <a:ext cx="237636" cy="192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506554" y="1183560"/>
            <a:ext cx="237636" cy="192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461522" y="1903152"/>
            <a:ext cx="576064" cy="617562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05711" y="3456460"/>
            <a:ext cx="746609" cy="678940"/>
          </a:xfrm>
          <a:prstGeom prst="ellipse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Picture 50" descr="hh01669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20" y="3566009"/>
            <a:ext cx="228601" cy="1992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9" y="2047168"/>
            <a:ext cx="277910" cy="38554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</p:pic>
      <p:pic>
        <p:nvPicPr>
          <p:cNvPr id="53" name="Picture 3" descr="facialrecogntes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30" y="3284984"/>
            <a:ext cx="1445854" cy="1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04" y="4365104"/>
            <a:ext cx="864096" cy="543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67" y="5313103"/>
            <a:ext cx="1281877" cy="15448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21116" y="1677836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EGO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55518" y="3450186"/>
            <a:ext cx="66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urved Down Arrow 24"/>
          <p:cNvSpPr/>
          <p:nvPr/>
        </p:nvSpPr>
        <p:spPr>
          <a:xfrm rot="11024939" flipV="1">
            <a:off x="6512563" y="1630720"/>
            <a:ext cx="1289280" cy="3016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urved Down Arrow 55"/>
          <p:cNvSpPr/>
          <p:nvPr/>
        </p:nvSpPr>
        <p:spPr>
          <a:xfrm rot="11024939" flipV="1">
            <a:off x="6083485" y="1766212"/>
            <a:ext cx="1578786" cy="3016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Curved Down Arrow 56"/>
          <p:cNvSpPr/>
          <p:nvPr/>
        </p:nvSpPr>
        <p:spPr>
          <a:xfrm rot="11024939" flipV="1">
            <a:off x="6364556" y="2037979"/>
            <a:ext cx="1348140" cy="3016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Curved Down Arrow 57"/>
          <p:cNvSpPr/>
          <p:nvPr/>
        </p:nvSpPr>
        <p:spPr>
          <a:xfrm rot="11024939">
            <a:off x="5033334" y="3845336"/>
            <a:ext cx="1698668" cy="285809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Curved Down Arrow 58"/>
          <p:cNvSpPr/>
          <p:nvPr/>
        </p:nvSpPr>
        <p:spPr>
          <a:xfrm rot="11024939">
            <a:off x="4920658" y="3640358"/>
            <a:ext cx="2069198" cy="285809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Curved Down Arrow 59"/>
          <p:cNvSpPr/>
          <p:nvPr/>
        </p:nvSpPr>
        <p:spPr>
          <a:xfrm rot="11024939">
            <a:off x="6085514" y="3848771"/>
            <a:ext cx="967139" cy="310767"/>
          </a:xfrm>
          <a:prstGeom prst="curvedDownArrow">
            <a:avLst/>
          </a:prstGeom>
          <a:solidFill>
            <a:srgbClr val="FFC0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/>
              <p14:cNvContentPartPr/>
              <p14:nvPr/>
            </p14:nvContentPartPr>
            <p14:xfrm>
              <a:off x="7406176" y="5949280"/>
              <a:ext cx="837348" cy="22469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95016" y="5935957"/>
                <a:ext cx="863268" cy="250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3" name="Ink 62"/>
              <p14:cNvContentPartPr/>
              <p14:nvPr/>
            </p14:nvContentPartPr>
            <p14:xfrm>
              <a:off x="4506364" y="4725144"/>
              <a:ext cx="190440" cy="3628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93764" y="4712544"/>
                <a:ext cx="2156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4" name="Ink 63"/>
              <p14:cNvContentPartPr/>
              <p14:nvPr/>
            </p14:nvContentPartPr>
            <p14:xfrm>
              <a:off x="4137004" y="5301208"/>
              <a:ext cx="662400" cy="3477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24044" y="5288248"/>
                <a:ext cx="687960" cy="37368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/>
          <p:cNvSpPr txBox="1"/>
          <p:nvPr/>
        </p:nvSpPr>
        <p:spPr>
          <a:xfrm>
            <a:off x="3727116" y="1842324"/>
            <a:ext cx="93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čita „H”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91880" y="2591465"/>
            <a:ext cx="1014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 čita „S”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9" name="Ink 78"/>
              <p14:cNvContentPartPr/>
              <p14:nvPr/>
            </p14:nvContentPartPr>
            <p14:xfrm>
              <a:off x="4415856" y="1772500"/>
              <a:ext cx="1049040" cy="51948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04696" y="1762420"/>
                <a:ext cx="107388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0" name="Ink 79"/>
              <p14:cNvContentPartPr/>
              <p14:nvPr/>
            </p14:nvContentPartPr>
            <p14:xfrm>
              <a:off x="5286336" y="1702300"/>
              <a:ext cx="991440" cy="2368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71936" y="1687922"/>
                <a:ext cx="1019520" cy="265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7" name="Ink 86"/>
              <p14:cNvContentPartPr/>
              <p14:nvPr/>
            </p14:nvContentPartPr>
            <p14:xfrm>
              <a:off x="4177536" y="3948700"/>
              <a:ext cx="38880" cy="9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65182" y="3940727"/>
                <a:ext cx="58502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8" name="Ink 87"/>
              <p14:cNvContentPartPr/>
              <p14:nvPr/>
            </p14:nvContentPartPr>
            <p14:xfrm>
              <a:off x="3544656" y="3851860"/>
              <a:ext cx="592560" cy="3409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36376" y="3838540"/>
                <a:ext cx="6127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9" name="Ink 88"/>
              <p14:cNvContentPartPr/>
              <p14:nvPr/>
            </p14:nvContentPartPr>
            <p14:xfrm>
              <a:off x="3982056" y="3517420"/>
              <a:ext cx="1095840" cy="51516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70536" y="3508060"/>
                <a:ext cx="111852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0" name="Ink 89"/>
              <p14:cNvContentPartPr/>
              <p14:nvPr/>
            </p14:nvContentPartPr>
            <p14:xfrm>
              <a:off x="4275244" y="4581128"/>
              <a:ext cx="340200" cy="16218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59404" y="4565288"/>
                <a:ext cx="363600" cy="16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1" name="Ink 90"/>
              <p14:cNvContentPartPr/>
              <p14:nvPr/>
            </p14:nvContentPartPr>
            <p14:xfrm>
              <a:off x="4081776" y="4120780"/>
              <a:ext cx="141840" cy="7416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70256" y="4107460"/>
                <a:ext cx="1656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3" name="Ink 92"/>
              <p14:cNvContentPartPr/>
              <p14:nvPr/>
            </p14:nvContentPartPr>
            <p14:xfrm>
              <a:off x="4425576" y="4043020"/>
              <a:ext cx="2160" cy="936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2256" y="4030193"/>
                <a:ext cx="27720" cy="32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4" name="Ink 93"/>
              <p14:cNvContentPartPr/>
              <p14:nvPr/>
            </p14:nvContentPartPr>
            <p14:xfrm>
              <a:off x="5742096" y="4046620"/>
              <a:ext cx="481320" cy="9018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726987" y="4036180"/>
                <a:ext cx="505782" cy="9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5" name="Ink 94"/>
              <p14:cNvContentPartPr/>
              <p14:nvPr/>
            </p14:nvContentPartPr>
            <p14:xfrm>
              <a:off x="6093816" y="4867420"/>
              <a:ext cx="245520" cy="1080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80496" y="4853380"/>
                <a:ext cx="273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6" name="Ink 95"/>
              <p14:cNvContentPartPr/>
              <p14:nvPr/>
            </p14:nvContentPartPr>
            <p14:xfrm>
              <a:off x="6342216" y="4885780"/>
              <a:ext cx="47880" cy="10872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329256" y="4874260"/>
                <a:ext cx="662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7" name="Ink 96"/>
              <p14:cNvContentPartPr/>
              <p14:nvPr/>
            </p14:nvContentPartPr>
            <p14:xfrm>
              <a:off x="6522936" y="4905940"/>
              <a:ext cx="192960" cy="9540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513936" y="4896940"/>
                <a:ext cx="2160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8" name="Ink 97"/>
              <p14:cNvContentPartPr/>
              <p14:nvPr/>
            </p14:nvContentPartPr>
            <p14:xfrm>
              <a:off x="6735696" y="4867060"/>
              <a:ext cx="316440" cy="2253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24189" y="4850834"/>
                <a:ext cx="343769" cy="255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9" name="Ink 98"/>
              <p14:cNvContentPartPr/>
              <p14:nvPr/>
            </p14:nvContentPartPr>
            <p14:xfrm>
              <a:off x="7071936" y="4852660"/>
              <a:ext cx="214200" cy="9900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60776" y="4842580"/>
                <a:ext cx="24012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0" name="Ink 99"/>
              <p14:cNvContentPartPr/>
              <p14:nvPr/>
            </p14:nvContentPartPr>
            <p14:xfrm>
              <a:off x="7348056" y="4858780"/>
              <a:ext cx="61560" cy="860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334098" y="4845157"/>
                <a:ext cx="81961" cy="11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1" name="Ink 100"/>
              <p14:cNvContentPartPr/>
              <p14:nvPr/>
            </p14:nvContentPartPr>
            <p14:xfrm>
              <a:off x="7384416" y="4712260"/>
              <a:ext cx="30240" cy="774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75166" y="4698516"/>
                <a:ext cx="51230" cy="96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2" name="Ink 101"/>
              <p14:cNvContentPartPr/>
              <p14:nvPr/>
            </p14:nvContentPartPr>
            <p14:xfrm>
              <a:off x="7477296" y="4927900"/>
              <a:ext cx="13680" cy="1764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464336" y="4917316"/>
                <a:ext cx="41400" cy="4092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37198" y="4941168"/>
            <a:ext cx="4571306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(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hemi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)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akromatopsija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(clV4), anomija za boje,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    (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hemi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)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akinetopsija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(clV5)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vidna objektna agnozija (D), </a:t>
            </a:r>
            <a:r>
              <a:rPr kumimoji="1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čista </a:t>
            </a:r>
            <a:r>
              <a:rPr kumimoji="1" lang="hr-H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aleksija</a:t>
            </a:r>
            <a:r>
              <a:rPr kumimoji="1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      vidno prepoznavanje riječi (L)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deficit vidne integracije (D) – 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Hooperov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test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asocijativna 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prozopagnozija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(D)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diskonekcijski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sindromi: vidna amnezija (L), vidna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     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hipoemocionalnost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(D), </a:t>
            </a:r>
            <a:r>
              <a:rPr kumimoji="1" lang="hr-H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Capgras</a:t>
            </a:r>
            <a:r>
              <a:rPr kumimoji="1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1" lang="hr-H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sy</a:t>
            </a:r>
            <a:r>
              <a:rPr kumimoji="1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(</a:t>
            </a:r>
            <a:r>
              <a:rPr kumimoji="1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D</a:t>
            </a: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): </a:t>
            </a:r>
            <a:r>
              <a:rPr kumimoji="1" lang="hr-H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”ova mačka izgleda baš kao i moja”</a:t>
            </a:r>
            <a:endParaRPr kumimoji="1" lang="hr-HR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CCCC"/>
              </a:buClr>
              <a:buSzTx/>
              <a:buFontTx/>
              <a:buNone/>
              <a:tabLst/>
              <a:defRPr/>
            </a:pPr>
            <a:r>
              <a:rPr kumimoji="1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                                                                            </a:t>
            </a:r>
            <a:r>
              <a:rPr kumimoji="1" lang="hr-H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„ti si dvojnik moga prijatelja”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823823"/>
            <a:ext cx="889272" cy="988966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1867099" y="5735136"/>
            <a:ext cx="73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Fregoli</a:t>
            </a:r>
            <a:r>
              <a:rPr kumimoji="0" lang="hr-HR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0" y="4750960"/>
            <a:ext cx="1680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Vidna integracija je stupnjevit proces: </a:t>
            </a:r>
            <a:r>
              <a:rPr kumimoji="0" lang="hr-HR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nepoznata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lica aktiviraju samo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unimodalne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areje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u i oko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fuziformnog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girusa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, dok </a:t>
            </a:r>
            <a:r>
              <a:rPr kumimoji="0" lang="hr-HR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poznata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aktiviraju i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transmodalna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područja, napose u prednjem dijelu srednjeg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sljepooč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girusa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(TBI, AD, CVI)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Symbol" pitchFamily="18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8" name="Ink 27"/>
              <p14:cNvContentPartPr/>
              <p14:nvPr/>
            </p14:nvContentPartPr>
            <p14:xfrm>
              <a:off x="1637045" y="5940845"/>
              <a:ext cx="1322640" cy="8517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21205" y="5921405"/>
                <a:ext cx="134640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3" name="Ink 72"/>
              <p14:cNvContentPartPr/>
              <p14:nvPr/>
            </p14:nvContentPartPr>
            <p14:xfrm>
              <a:off x="4225056" y="4067860"/>
              <a:ext cx="345240" cy="23760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14616" y="4052740"/>
                <a:ext cx="363600" cy="265680"/>
              </a:xfrm>
              <a:prstGeom prst="rect">
                <a:avLst/>
              </a:prstGeom>
            </p:spPr>
          </p:pic>
        </mc:Fallback>
      </mc:AlternateContent>
      <p:pic>
        <p:nvPicPr>
          <p:cNvPr id="183" name="Picture 182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07" y="4579247"/>
            <a:ext cx="1112793" cy="1115833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25" y="4581758"/>
            <a:ext cx="447961" cy="55772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4957" y="5139484"/>
            <a:ext cx="446249" cy="555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87" name="Ink 186"/>
              <p14:cNvContentPartPr/>
              <p14:nvPr/>
            </p14:nvContentPartPr>
            <p14:xfrm>
              <a:off x="6295222" y="4459484"/>
              <a:ext cx="1350360" cy="98100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276502" y="4438964"/>
                <a:ext cx="1386000" cy="1020240"/>
              </a:xfrm>
              <a:prstGeom prst="rect">
                <a:avLst/>
              </a:prstGeom>
            </p:spPr>
          </p:pic>
        </mc:Fallback>
      </mc:AlternateContent>
      <p:pic>
        <p:nvPicPr>
          <p:cNvPr id="188" name="Picture 187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52" y="4190708"/>
            <a:ext cx="273848" cy="3833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9266" y="4334907"/>
            <a:ext cx="68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mil. y.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otation of f21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1963"/>
            <a:ext cx="571500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mr3spe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2590800"/>
            <a:ext cx="457200" cy="628650"/>
          </a:xfrm>
          <a:noFill/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hr-HR" sz="2400" smtClean="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kumimoji="0" lang="en-GB" sz="2400" smtClean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962400" y="1371600"/>
            <a:ext cx="45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71600" y="1752600"/>
            <a:ext cx="45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3581400" y="914400"/>
            <a:ext cx="76200" cy="3048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3505200" y="838200"/>
            <a:ext cx="152400" cy="6096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084888" y="3357563"/>
            <a:ext cx="2519362" cy="14398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4140200" y="4221163"/>
            <a:ext cx="3527425" cy="19446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" name="Picture 8" descr="aferentnac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421"/>
            <a:ext cx="3059113" cy="319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ig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2" y="4513710"/>
            <a:ext cx="1610462" cy="23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29" descr="folija3dGD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278" y="4513710"/>
            <a:ext cx="1440722" cy="24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28" descr="folija3dG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4513710"/>
            <a:ext cx="1579479" cy="244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90048" y="-8092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Mreža epizodičkog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deklarativnog pamćenja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Fiziološki ritmovi HF i hipoteza učenja u 2 koraka</a:t>
            </a:r>
            <a:endParaRPr lang="en-GB" sz="36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3962400" cy="247268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latin typeface="Calibri" pitchFamily="34" charset="0"/>
                <a:cs typeface="Calibri" pitchFamily="34" charset="0"/>
              </a:rPr>
              <a:t>1.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Korak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: “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istraži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iskusi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”  </a:t>
            </a:r>
            <a:r>
              <a:rPr lang="en-GB" sz="24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theta </a:t>
            </a:r>
            <a:r>
              <a:rPr lang="en-GB" sz="2400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ritam</a:t>
            </a:r>
            <a:endParaRPr lang="hr-HR" sz="2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Calibri" pitchFamily="34" charset="0"/>
                <a:cs typeface="Calibri" pitchFamily="34" charset="0"/>
              </a:rPr>
              <a:t>2.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Korak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: “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odmori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se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konsolidiraj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”  </a:t>
            </a:r>
            <a:r>
              <a:rPr lang="en-GB" sz="2400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oštri</a:t>
            </a:r>
            <a:r>
              <a:rPr lang="en-GB" sz="24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valovi</a:t>
            </a:r>
            <a:endParaRPr lang="hr-HR" sz="2400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hr-HR" sz="2400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r-HR" sz="1600" dirty="0" err="1" smtClean="0">
                <a:latin typeface="Calibri" pitchFamily="34" charset="0"/>
                <a:cs typeface="Calibri" pitchFamily="34" charset="0"/>
              </a:rPr>
              <a:t>hipokampalna</a:t>
            </a:r>
            <a:r>
              <a:rPr lang="hr-H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‘</a:t>
            </a:r>
            <a:r>
              <a:rPr lang="en-GB" sz="1600" dirty="0" err="1" smtClean="0">
                <a:latin typeface="Calibri" pitchFamily="34" charset="0"/>
                <a:cs typeface="Calibri" pitchFamily="34" charset="0"/>
              </a:rPr>
              <a:t>kompresija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  <a:cs typeface="Calibri" pitchFamily="34" charset="0"/>
              </a:rPr>
              <a:t>vremena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’</a:t>
            </a:r>
          </a:p>
        </p:txBody>
      </p:sp>
      <p:pic>
        <p:nvPicPr>
          <p:cNvPr id="19460" name="Picture 7" descr="mrhftotalf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502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mrca3matr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5260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179512" y="4869160"/>
            <a:ext cx="32674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Svojstva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CA3/CA1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mreže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učenje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iz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jednog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pokušaja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generalizacija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otpornost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šum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1560" y="1340768"/>
            <a:ext cx="8568952" cy="36004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6513155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uzsáki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yörgy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lab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(300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refs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0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511444"/>
            <a:ext cx="6135216" cy="792088"/>
          </a:xfrm>
        </p:spPr>
        <p:txBody>
          <a:bodyPr/>
          <a:lstStyle/>
          <a:p>
            <a:r>
              <a:rPr lang="hr-H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Dokaz uloge </a:t>
            </a:r>
            <a:r>
              <a:rPr lang="hr-HR" sz="36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hipokampusa</a:t>
            </a:r>
            <a:r>
              <a:rPr lang="hr-H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i fenomena LTP u učenju</a:t>
            </a:r>
            <a:endParaRPr lang="en-GB" sz="36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78800" cy="4876800"/>
          </a:xfrm>
        </p:spPr>
        <p:txBody>
          <a:bodyPr/>
          <a:lstStyle/>
          <a:p>
            <a:pPr marL="609600" indent="-609600">
              <a:buFont typeface="Monotype Sorts" pitchFamily="2" charset="2"/>
              <a:buNone/>
            </a:pPr>
            <a:r>
              <a:rPr lang="hr-HR" dirty="0" err="1" smtClean="0">
                <a:latin typeface="Calibri" pitchFamily="34" charset="0"/>
                <a:cs typeface="Calibri" pitchFamily="34" charset="0"/>
              </a:rPr>
              <a:t>Injiciranje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antagonista NMDA receptora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hr-HR" dirty="0" smtClean="0">
                <a:latin typeface="Calibri" pitchFamily="34" charset="0"/>
                <a:cs typeface="Calibri" pitchFamily="34" charset="0"/>
              </a:rPr>
              <a:t>(2-</a:t>
            </a:r>
            <a:r>
              <a:rPr lang="hr-HR" dirty="0" err="1" smtClean="0">
                <a:latin typeface="Calibri" pitchFamily="34" charset="0"/>
                <a:cs typeface="Calibri" pitchFamily="34" charset="0"/>
              </a:rPr>
              <a:t>amino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-5-</a:t>
            </a:r>
            <a:r>
              <a:rPr lang="hr-HR" dirty="0" err="1" smtClean="0">
                <a:latin typeface="Calibri" pitchFamily="34" charset="0"/>
                <a:cs typeface="Calibri" pitchFamily="34" charset="0"/>
              </a:rPr>
              <a:t>fosfonovalerične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kiseline):       </a:t>
            </a:r>
          </a:p>
          <a:p>
            <a:pPr marL="990600" lvl="1" indent="-533400"/>
            <a:r>
              <a:rPr lang="hr-HR" sz="1800" dirty="0" err="1" smtClean="0">
                <a:latin typeface="Calibri" pitchFamily="34" charset="0"/>
                <a:cs typeface="Calibri" pitchFamily="34" charset="0"/>
              </a:rPr>
              <a:t>spriječava</a:t>
            </a:r>
            <a:r>
              <a:rPr lang="hr-HR" sz="1800" dirty="0" smtClean="0">
                <a:latin typeface="Calibri" pitchFamily="34" charset="0"/>
                <a:cs typeface="Calibri" pitchFamily="34" charset="0"/>
              </a:rPr>
              <a:t> nastanak LTP u bloku (lameli) </a:t>
            </a:r>
            <a:r>
              <a:rPr lang="hr-HR" sz="1800" dirty="0" err="1" smtClean="0">
                <a:latin typeface="Calibri" pitchFamily="34" charset="0"/>
                <a:cs typeface="Calibri" pitchFamily="34" charset="0"/>
              </a:rPr>
              <a:t>hipokampalnog</a:t>
            </a:r>
            <a:r>
              <a:rPr lang="hr-HR" sz="1800" dirty="0" smtClean="0">
                <a:latin typeface="Calibri" pitchFamily="34" charset="0"/>
                <a:cs typeface="Calibri" pitchFamily="34" charset="0"/>
              </a:rPr>
              <a:t> tkiva,</a:t>
            </a:r>
          </a:p>
          <a:p>
            <a:pPr marL="990600" lvl="1" indent="-533400"/>
            <a:endParaRPr lang="hr-HR" sz="1800" dirty="0" smtClean="0">
              <a:latin typeface="Calibri" pitchFamily="34" charset="0"/>
              <a:cs typeface="Calibri" pitchFamily="34" charset="0"/>
            </a:endParaRPr>
          </a:p>
          <a:p>
            <a:pPr marL="990600" lvl="1" indent="-533400"/>
            <a:r>
              <a:rPr lang="hr-HR" sz="1800" dirty="0" smtClean="0">
                <a:latin typeface="Calibri" pitchFamily="34" charset="0"/>
                <a:cs typeface="Calibri" pitchFamily="34" charset="0"/>
              </a:rPr>
              <a:t>sprječava učenje na razini ponašanja (</a:t>
            </a:r>
            <a:r>
              <a:rPr lang="hr-HR" sz="1800" dirty="0" err="1" smtClean="0">
                <a:latin typeface="Calibri" pitchFamily="34" charset="0"/>
                <a:cs typeface="Calibri" pitchFamily="34" charset="0"/>
              </a:rPr>
              <a:t>Morrisov</a:t>
            </a:r>
            <a:r>
              <a:rPr lang="hr-HR" sz="1800" dirty="0" smtClean="0">
                <a:latin typeface="Calibri" pitchFamily="34" charset="0"/>
                <a:cs typeface="Calibri" pitchFamily="34" charset="0"/>
              </a:rPr>
              <a:t> test pronalaženja platforme uronjene u vodi)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hr-HR" sz="1800" dirty="0" smtClean="0">
                <a:latin typeface="Calibri" pitchFamily="34" charset="0"/>
                <a:cs typeface="Calibri" pitchFamily="34" charset="0"/>
              </a:rPr>
              <a:t>        				- oba učinka razmjerna su dozi</a:t>
            </a:r>
            <a:endParaRPr lang="en-GB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6" name="Picture 4" descr="Morriswaterm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92663"/>
            <a:ext cx="6483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81268"/>
            <a:ext cx="1737890" cy="13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11560" y="1340768"/>
            <a:ext cx="8568952" cy="36004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6623774"/>
            <a:ext cx="7979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Morris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R. (</a:t>
            </a:r>
            <a:r>
              <a:rPr kumimoji="0" lang="hr-HR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1984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water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-maze procedure for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studying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spatial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learning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rat.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Brain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11: 47-60.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5"/>
            <a:ext cx="9144000" cy="2210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6371"/>
            <a:ext cx="7272808" cy="2417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91" y="4085107"/>
            <a:ext cx="4156409" cy="2772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515719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Hidden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skrivenog objekta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/>
          <a:lstStyle/>
          <a:p>
            <a:r>
              <a:rPr lang="hr-HR" dirty="0" err="1" smtClean="0"/>
              <a:t>Alzentia</a:t>
            </a:r>
            <a:r>
              <a:rPr lang="hr-HR" dirty="0" smtClean="0"/>
              <a:t>®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5502384" cy="3857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1336" y="5589240"/>
            <a:ext cx="663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 smtClean="0"/>
              <a:t>Prvi prototip uređaja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Nova dva prototipa napravljena uz pomoć HAMAG-BICRO projekta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0465"/>
            <a:ext cx="1450441" cy="12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5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92696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Memorijska palača</a:t>
            </a:r>
          </a:p>
          <a:p>
            <a:endParaRPr lang="hr-HR" dirty="0" smtClean="0"/>
          </a:p>
          <a:p>
            <a:r>
              <a:rPr lang="hr-HR" dirty="0" smtClean="0"/>
              <a:t>Još je 1596. godine </a:t>
            </a:r>
            <a:r>
              <a:rPr lang="hr-HR" dirty="0" err="1" smtClean="0"/>
              <a:t>Matteo</a:t>
            </a:r>
            <a:r>
              <a:rPr lang="hr-HR" dirty="0" smtClean="0"/>
              <a:t> Ricci podučavao Kineze kako zamisliti memorijsku palaču, </a:t>
            </a:r>
            <a:r>
              <a:rPr lang="hr-HR" dirty="0" err="1" smtClean="0"/>
              <a:t>govorivši</a:t>
            </a:r>
            <a:r>
              <a:rPr lang="hr-HR" dirty="0" smtClean="0"/>
              <a:t> im da će veličina palače zavisiti od toga koliko informacija žele zapamtiti!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43" y="2420888"/>
            <a:ext cx="6884314" cy="36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0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579296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r-HR" dirty="0"/>
              <a:t>Smanjivanje straha od učenja </a:t>
            </a:r>
            <a:r>
              <a:rPr lang="hr-HR" dirty="0" smtClean="0"/>
              <a:t>(osobito matematike) smanjenjem stresa</a:t>
            </a:r>
          </a:p>
          <a:p>
            <a:pPr marL="514350" indent="-514350">
              <a:buAutoNum type="arabicPeriod"/>
            </a:pPr>
            <a:endParaRPr lang="hr-HR" dirty="0" smtClean="0"/>
          </a:p>
          <a:p>
            <a:pPr marL="514350" indent="-514350">
              <a:buAutoNum type="arabicPeriod"/>
            </a:pPr>
            <a:r>
              <a:rPr lang="hr-HR" dirty="0" smtClean="0"/>
              <a:t>Fizička aktivnost za vrijeme ili između razdoblja učenja</a:t>
            </a:r>
          </a:p>
          <a:p>
            <a:pPr marL="514350" indent="-514350">
              <a:buAutoNum type="arabicPeriod"/>
            </a:pPr>
            <a:endParaRPr lang="hr-HR" dirty="0" smtClean="0"/>
          </a:p>
          <a:p>
            <a:pPr marL="514350" indent="-514350">
              <a:buAutoNum type="arabicPeriod"/>
            </a:pPr>
            <a:r>
              <a:rPr lang="hr-HR" dirty="0"/>
              <a:t>Vremenski raspodijeljeno </a:t>
            </a:r>
            <a:r>
              <a:rPr lang="hr-HR" dirty="0" smtClean="0"/>
              <a:t>učenje (</a:t>
            </a:r>
            <a:r>
              <a:rPr lang="hr-HR" i="1" dirty="0" err="1" smtClean="0"/>
              <a:t>spaced</a:t>
            </a:r>
            <a:r>
              <a:rPr lang="hr-HR" i="1" dirty="0" smtClean="0"/>
              <a:t> </a:t>
            </a:r>
            <a:r>
              <a:rPr lang="hr-HR" i="1" dirty="0" err="1" smtClean="0"/>
              <a:t>learning</a:t>
            </a:r>
            <a:r>
              <a:rPr lang="hr-HR" dirty="0" smtClean="0"/>
              <a:t>) i miješanje aktivnosti (</a:t>
            </a:r>
            <a:r>
              <a:rPr lang="hr-HR" i="1" dirty="0" err="1" smtClean="0"/>
              <a:t>interleaving</a:t>
            </a:r>
            <a:r>
              <a:rPr lang="hr-HR" dirty="0" smtClean="0"/>
              <a:t>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3 najvažnije intervencije u proces učenja</a:t>
            </a:r>
            <a:br>
              <a:rPr lang="hr-HR" sz="2800" b="1" dirty="0" smtClean="0"/>
            </a:br>
            <a:r>
              <a:rPr lang="hr-HR" sz="2800" b="1" dirty="0" smtClean="0"/>
              <a:t>utemeljene na spoznajama iz neuroznanosti</a:t>
            </a:r>
            <a:br>
              <a:rPr lang="hr-HR" sz="2800" b="1" dirty="0" smtClean="0"/>
            </a:br>
            <a:r>
              <a:rPr lang="hr-HR" sz="2800" b="1" dirty="0" smtClean="0"/>
              <a:t>koje </a:t>
            </a:r>
            <a:r>
              <a:rPr lang="hr-HR" sz="2800" b="1" dirty="0" smtClean="0"/>
              <a:t>provjereno pospješuju pamćenje: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35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Konceptni neuroni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032" y="6564047"/>
            <a:ext cx="7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Quaroga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R. (2012)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cells: the building blocks of declarative memory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13: 587-597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580634" cy="57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266948" cy="554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32" y="6564047"/>
            <a:ext cx="7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Quaroga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R. (2012)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cells: the building blocks of declarative memory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13: 587-597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1469" y="129870"/>
            <a:ext cx="581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Attractor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dynamics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cues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activation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representing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6632"/>
            <a:ext cx="8120785" cy="4339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95" y="4734342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ecording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human medial temporal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lobe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made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asked to imagine previously viewed images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ingle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hippocampus, amygdala,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entorhinal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cortex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parahippocampal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gyrus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selectively altered their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rates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stimulus the subjects were imagining.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selectively during both vision and imagery,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majority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(88%) had identical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selectivity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common substrate for the processing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incoming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and visual recall.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6488668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Krieman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Koch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human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Nature, 408: 357-360.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476672"/>
            <a:ext cx="376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Mehanizme</a:t>
            </a: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zamišljanja posreduju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isti neuroni aktivni za vrijeme vidne percepcije navedenih objekata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5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60648"/>
            <a:ext cx="2761425" cy="4247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65313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 smtClean="0"/>
              <a:t>Isprva dijagnosticiran kao autizam, a kasnije kao FG </a:t>
            </a:r>
            <a:r>
              <a:rPr lang="hr-HR" dirty="0" err="1" smtClean="0"/>
              <a:t>sy</a:t>
            </a:r>
            <a:r>
              <a:rPr lang="hr-HR" dirty="0" smtClean="0"/>
              <a:t> (</a:t>
            </a:r>
            <a:r>
              <a:rPr lang="hr-HR" dirty="0" err="1" smtClean="0"/>
              <a:t>Opitz-Kaveggia</a:t>
            </a:r>
            <a:r>
              <a:rPr lang="hr-HR" dirty="0" smtClean="0"/>
              <a:t> </a:t>
            </a:r>
            <a:r>
              <a:rPr lang="hr-HR" dirty="0" err="1" smtClean="0"/>
              <a:t>sy</a:t>
            </a:r>
            <a:r>
              <a:rPr lang="hr-HR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hr-HR" i="1" dirty="0" err="1" smtClean="0"/>
              <a:t>Agenesis</a:t>
            </a:r>
            <a:r>
              <a:rPr lang="hr-HR" i="1" dirty="0" smtClean="0"/>
              <a:t> </a:t>
            </a:r>
            <a:r>
              <a:rPr lang="hr-HR" i="1" dirty="0" err="1" smtClean="0"/>
              <a:t>corporis</a:t>
            </a:r>
            <a:r>
              <a:rPr lang="hr-HR" i="1" dirty="0" smtClean="0"/>
              <a:t> </a:t>
            </a:r>
            <a:r>
              <a:rPr lang="hr-HR" i="1" dirty="0" err="1" smtClean="0"/>
              <a:t>callosi</a:t>
            </a:r>
            <a:r>
              <a:rPr lang="hr-HR" i="1" dirty="0" smtClean="0"/>
              <a:t>, </a:t>
            </a:r>
            <a:r>
              <a:rPr lang="hr-HR" dirty="0" err="1" smtClean="0"/>
              <a:t>ageneza</a:t>
            </a:r>
            <a:r>
              <a:rPr lang="hr-HR" dirty="0" smtClean="0"/>
              <a:t> prednje </a:t>
            </a:r>
            <a:r>
              <a:rPr lang="hr-HR" dirty="0" err="1" smtClean="0"/>
              <a:t>komisure</a:t>
            </a:r>
            <a:r>
              <a:rPr lang="hr-HR" dirty="0" smtClean="0"/>
              <a:t>, </a:t>
            </a:r>
            <a:r>
              <a:rPr lang="hr-HR" i="1" dirty="0" err="1" smtClean="0"/>
              <a:t>macrocephalia</a:t>
            </a:r>
            <a:r>
              <a:rPr lang="hr-HR" dirty="0" smtClean="0"/>
              <a:t>, </a:t>
            </a:r>
            <a:r>
              <a:rPr lang="hr-HR" dirty="0" err="1" smtClean="0"/>
              <a:t>etc</a:t>
            </a:r>
            <a:r>
              <a:rPr lang="hr-HR" dirty="0" smtClean="0"/>
              <a:t>. </a:t>
            </a:r>
            <a:r>
              <a:rPr lang="hr-HR" i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&gt; 12,000 knjiga i atlasa znao gotovo doslovno napamet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Po njemu je snimljen film Kišni čovjek „</a:t>
            </a:r>
            <a:r>
              <a:rPr lang="hr-HR" i="1" dirty="0" err="1" smtClean="0"/>
              <a:t>Rain</a:t>
            </a:r>
            <a:r>
              <a:rPr lang="hr-HR" i="1" dirty="0" smtClean="0"/>
              <a:t> </a:t>
            </a:r>
            <a:r>
              <a:rPr lang="hr-HR" i="1" dirty="0" err="1" smtClean="0"/>
              <a:t>man</a:t>
            </a:r>
            <a:r>
              <a:rPr lang="hr-HR" dirty="0" smtClean="0"/>
              <a:t>” (</a:t>
            </a:r>
            <a:r>
              <a:rPr lang="hr-HR" dirty="0" err="1" smtClean="0"/>
              <a:t>Raymonda</a:t>
            </a:r>
            <a:r>
              <a:rPr lang="hr-HR" dirty="0" smtClean="0"/>
              <a:t> </a:t>
            </a:r>
            <a:r>
              <a:rPr lang="hr-HR" dirty="0" err="1" smtClean="0"/>
              <a:t>Babbitta</a:t>
            </a:r>
            <a:r>
              <a:rPr lang="hr-HR" dirty="0" smtClean="0"/>
              <a:t> glumi </a:t>
            </a:r>
            <a:r>
              <a:rPr lang="hr-HR" dirty="0" err="1" smtClean="0"/>
              <a:t>Dustin</a:t>
            </a:r>
            <a:r>
              <a:rPr lang="hr-HR" dirty="0" smtClean="0"/>
              <a:t> Hoffman)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0648"/>
            <a:ext cx="4828024" cy="2323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25312"/>
            <a:ext cx="2808312" cy="18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Hvala na pažnji!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80587"/>
            <a:ext cx="2880320" cy="250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5496" y="1490033"/>
            <a:ext cx="489654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b="0" dirty="0" smtClean="0">
                <a:latin typeface="+mn-lt"/>
              </a:rPr>
              <a:t>               Hrvatska </a:t>
            </a:r>
            <a:r>
              <a:rPr lang="hr-HR" b="0" dirty="0">
                <a:latin typeface="+mn-lt"/>
              </a:rPr>
              <a:t>zaklada za </a:t>
            </a:r>
            <a:r>
              <a:rPr lang="hr-HR" b="0" dirty="0" smtClean="0">
                <a:latin typeface="+mn-lt"/>
              </a:rPr>
              <a:t>znanost</a:t>
            </a:r>
          </a:p>
          <a:p>
            <a:endParaRPr lang="hr-HR" b="0" dirty="0">
              <a:latin typeface="+mn-lt"/>
            </a:endParaRPr>
          </a:p>
          <a:p>
            <a:r>
              <a:rPr lang="hr-HR" b="0" dirty="0">
                <a:latin typeface="+mn-lt"/>
              </a:rPr>
              <a:t>Projekt </a:t>
            </a:r>
            <a:r>
              <a:rPr lang="hr-HR" b="0" dirty="0" smtClean="0">
                <a:latin typeface="+mn-lt"/>
              </a:rPr>
              <a:t>IP-2014-09-9730 (2015-2019)</a:t>
            </a:r>
          </a:p>
          <a:p>
            <a:endParaRPr lang="hr-HR" b="0" dirty="0">
              <a:latin typeface="+mn-lt"/>
            </a:endParaRPr>
          </a:p>
          <a:p>
            <a:r>
              <a:rPr lang="hr-HR" b="0" dirty="0" err="1" smtClean="0">
                <a:latin typeface="+mn-lt"/>
              </a:rPr>
              <a:t>Hiperfosforilacija</a:t>
            </a:r>
            <a:r>
              <a:rPr lang="hr-HR" b="0" dirty="0">
                <a:latin typeface="+mn-lt"/>
              </a:rPr>
              <a:t>, </a:t>
            </a:r>
            <a:r>
              <a:rPr lang="hr-HR" b="0" dirty="0" err="1">
                <a:latin typeface="+mn-lt"/>
              </a:rPr>
              <a:t>agregacija</a:t>
            </a:r>
            <a:r>
              <a:rPr lang="hr-HR" b="0" dirty="0">
                <a:latin typeface="+mn-lt"/>
              </a:rPr>
              <a:t> i </a:t>
            </a:r>
            <a:r>
              <a:rPr lang="hr-HR" b="0" dirty="0" err="1">
                <a:latin typeface="+mn-lt"/>
              </a:rPr>
              <a:t>transsinaptički</a:t>
            </a:r>
            <a:r>
              <a:rPr lang="hr-HR" b="0" dirty="0">
                <a:latin typeface="+mn-lt"/>
              </a:rPr>
              <a:t> </a:t>
            </a:r>
            <a:r>
              <a:rPr lang="hr-HR" b="0" dirty="0" smtClean="0">
                <a:latin typeface="+mn-lt"/>
              </a:rPr>
              <a:t>prijenos</a:t>
            </a:r>
          </a:p>
          <a:p>
            <a:r>
              <a:rPr lang="hr-HR" b="0" dirty="0" err="1" smtClean="0">
                <a:latin typeface="+mn-lt"/>
              </a:rPr>
              <a:t>tau</a:t>
            </a:r>
            <a:r>
              <a:rPr lang="hr-HR" b="0" dirty="0" smtClean="0">
                <a:latin typeface="+mn-lt"/>
              </a:rPr>
              <a:t> </a:t>
            </a:r>
            <a:r>
              <a:rPr lang="hr-HR" b="0" dirty="0">
                <a:latin typeface="+mn-lt"/>
              </a:rPr>
              <a:t>proteina u Alzheimerovoj bolesti: analiza cerebrospinalne tekućine i ispitivanje potencijalnih </a:t>
            </a:r>
            <a:r>
              <a:rPr lang="hr-HR" b="0" dirty="0" err="1">
                <a:latin typeface="+mn-lt"/>
              </a:rPr>
              <a:t>neuroprotektivnih</a:t>
            </a:r>
            <a:r>
              <a:rPr lang="hr-HR" b="0" dirty="0">
                <a:latin typeface="+mn-lt"/>
              </a:rPr>
              <a:t> spojeva</a:t>
            </a:r>
          </a:p>
        </p:txBody>
      </p: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848557" y="5919241"/>
            <a:ext cx="32704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dirty="0">
                <a:latin typeface="+mn-lt"/>
              </a:rPr>
              <a:t> </a:t>
            </a:r>
            <a:r>
              <a:rPr lang="hr-HR" dirty="0" err="1">
                <a:latin typeface="+mn-lt"/>
              </a:rPr>
              <a:t>Croatian</a:t>
            </a:r>
            <a:r>
              <a:rPr lang="hr-HR" dirty="0">
                <a:latin typeface="+mn-lt"/>
              </a:rPr>
              <a:t> Science </a:t>
            </a:r>
            <a:r>
              <a:rPr lang="hr-HR" dirty="0" err="1">
                <a:latin typeface="+mn-lt"/>
              </a:rPr>
              <a:t>Foundation</a:t>
            </a:r>
            <a:endParaRPr lang="hr-HR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24944"/>
            <a:ext cx="3304024" cy="3751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1484784"/>
            <a:ext cx="3610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T</a:t>
            </a:r>
            <a:r>
              <a:rPr lang="en-GB" sz="1600" dirty="0" smtClean="0"/>
              <a:t>he </a:t>
            </a:r>
            <a:r>
              <a:rPr lang="en-GB" sz="1600" dirty="0"/>
              <a:t>European Union through the</a:t>
            </a:r>
          </a:p>
          <a:p>
            <a:r>
              <a:rPr lang="en-US" sz="1600" dirty="0"/>
              <a:t>European Regional Development </a:t>
            </a:r>
            <a:r>
              <a:rPr lang="en-US" sz="1600" dirty="0" smtClean="0"/>
              <a:t>Fund,</a:t>
            </a:r>
            <a:r>
              <a:rPr lang="hr-HR" sz="1600" dirty="0" smtClean="0"/>
              <a:t> </a:t>
            </a:r>
            <a:r>
              <a:rPr lang="en-US" sz="1600" dirty="0" smtClean="0"/>
              <a:t>Operational </a:t>
            </a:r>
            <a:r>
              <a:rPr lang="en-US" sz="1600" dirty="0"/>
              <a:t>Programme </a:t>
            </a:r>
            <a:r>
              <a:rPr lang="en-US" sz="1600" dirty="0" smtClean="0"/>
              <a:t>Competitiveness</a:t>
            </a:r>
            <a:r>
              <a:rPr lang="hr-HR" sz="1600" dirty="0" smtClean="0"/>
              <a:t> </a:t>
            </a:r>
            <a:r>
              <a:rPr lang="en-GB" sz="1600" dirty="0" smtClean="0"/>
              <a:t>and </a:t>
            </a:r>
            <a:r>
              <a:rPr lang="en-GB" sz="1600" dirty="0"/>
              <a:t>Cohesion, grant agreement </a:t>
            </a:r>
            <a:r>
              <a:rPr lang="en-GB" sz="1600" dirty="0" smtClean="0"/>
              <a:t>no.</a:t>
            </a:r>
            <a:r>
              <a:rPr lang="hr-HR" sz="1600" dirty="0" smtClean="0"/>
              <a:t> </a:t>
            </a:r>
            <a:r>
              <a:rPr lang="en-US" sz="1600" dirty="0" smtClean="0"/>
              <a:t>KK.01.1.1.01.0007</a:t>
            </a:r>
            <a:r>
              <a:rPr lang="en-US" sz="1600" dirty="0"/>
              <a:t>, </a:t>
            </a:r>
            <a:r>
              <a:rPr lang="en-US" sz="1600" dirty="0" err="1"/>
              <a:t>CoRE</a:t>
            </a:r>
            <a:r>
              <a:rPr lang="en-US" sz="1600" dirty="0"/>
              <a:t> – Neuro</a:t>
            </a:r>
          </a:p>
        </p:txBody>
      </p:sp>
    </p:spTree>
    <p:extLst>
      <p:ext uri="{BB962C8B-B14F-4D97-AF65-F5344CB8AC3E}">
        <p14:creationId xmlns:p14="http://schemas.microsoft.com/office/powerpoint/2010/main" val="15135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9001000" cy="1143000"/>
          </a:xfrm>
        </p:spPr>
        <p:txBody>
          <a:bodyPr>
            <a:noAutofit/>
          </a:bodyPr>
          <a:lstStyle/>
          <a:p>
            <a:r>
              <a:rPr lang="hr-HR" sz="3600" b="1" dirty="0" smtClean="0"/>
              <a:t>1. </a:t>
            </a:r>
            <a:r>
              <a:rPr lang="hr-HR" sz="3600" b="1" dirty="0"/>
              <a:t>Smanjivanje straha od učenja </a:t>
            </a:r>
            <a:r>
              <a:rPr lang="hr-HR" sz="3600" b="1" dirty="0" smtClean="0"/>
              <a:t>(osobito matematike) smanjenjem </a:t>
            </a:r>
            <a:r>
              <a:rPr lang="hr-HR" sz="3600" b="1" dirty="0"/>
              <a:t>stresa</a:t>
            </a:r>
            <a:r>
              <a:rPr lang="hr-HR" sz="3600" dirty="0"/>
              <a:t/>
            </a:r>
            <a:br>
              <a:rPr lang="hr-HR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hr-HR" dirty="0" smtClean="0"/>
              <a:t>Pristupačnost učitelja</a:t>
            </a:r>
          </a:p>
          <a:p>
            <a:pPr>
              <a:buFontTx/>
              <a:buChar char="-"/>
            </a:pPr>
            <a:r>
              <a:rPr lang="hr-HR" dirty="0" smtClean="0"/>
              <a:t>Razgovarati o svemu (sposobnost komuniciranja problema)</a:t>
            </a:r>
          </a:p>
          <a:p>
            <a:pPr>
              <a:buFontTx/>
              <a:buChar char="-"/>
            </a:pPr>
            <a:r>
              <a:rPr lang="hr-HR" dirty="0" smtClean="0"/>
              <a:t>Redovita tjelesna aktivnost</a:t>
            </a:r>
          </a:p>
          <a:p>
            <a:pPr>
              <a:buFontTx/>
              <a:buChar char="-"/>
            </a:pPr>
            <a:r>
              <a:rPr lang="hr-HR" dirty="0" err="1" smtClean="0"/>
              <a:t>Raznosvrsna</a:t>
            </a:r>
            <a:r>
              <a:rPr lang="hr-HR" dirty="0" smtClean="0"/>
              <a:t> i uravnotežena prehrana</a:t>
            </a:r>
          </a:p>
          <a:p>
            <a:pPr>
              <a:buFontTx/>
              <a:buChar char="-"/>
            </a:pPr>
            <a:r>
              <a:rPr lang="hr-HR" dirty="0" smtClean="0"/>
              <a:t>Dovoljno sna</a:t>
            </a:r>
          </a:p>
          <a:p>
            <a:pPr>
              <a:buFontTx/>
              <a:buChar char="-"/>
            </a:pPr>
            <a:r>
              <a:rPr lang="hr-HR" dirty="0" smtClean="0"/>
              <a:t>Dobra priprema aktivnosti (redovito pisanje domaćih zadaća, izbjegavati odugovlačenje)</a:t>
            </a:r>
          </a:p>
          <a:p>
            <a:pPr>
              <a:buFontTx/>
              <a:buChar char="-"/>
            </a:pPr>
            <a:r>
              <a:rPr lang="hr-HR" dirty="0" smtClean="0"/>
              <a:t>Za starije: tehnike </a:t>
            </a:r>
            <a:r>
              <a:rPr lang="hr-HR" dirty="0" err="1" smtClean="0"/>
              <a:t>metakognicije</a:t>
            </a:r>
            <a:r>
              <a:rPr lang="hr-HR" dirty="0" smtClean="0"/>
              <a:t> (mentalne aktivnosti kojom razmatramo vlastitu mentalnu aktivnost)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U</a:t>
            </a:r>
            <a:r>
              <a:rPr lang="en-US" b="1" dirty="0" err="1" smtClean="0"/>
              <a:t>sredotočen</a:t>
            </a:r>
            <a:r>
              <a:rPr lang="hr-HR" b="1" dirty="0" smtClean="0"/>
              <a:t>a svjesnost (pomnost, </a:t>
            </a:r>
            <a:r>
              <a:rPr lang="hr-HR" b="1" i="1" dirty="0" err="1" smtClean="0"/>
              <a:t>mindfulness</a:t>
            </a:r>
            <a:r>
              <a:rPr lang="hr-HR" b="1" dirty="0" smtClean="0"/>
              <a:t>):</a:t>
            </a:r>
          </a:p>
          <a:p>
            <a:endParaRPr lang="en-US" dirty="0"/>
          </a:p>
          <a:p>
            <a:r>
              <a:rPr lang="en-US" dirty="0" err="1" smtClean="0"/>
              <a:t>sposobnost</a:t>
            </a:r>
            <a:r>
              <a:rPr lang="en-US" dirty="0" smtClean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svjestan</a:t>
            </a:r>
            <a:r>
              <a:rPr lang="en-US" dirty="0"/>
              <a:t> </a:t>
            </a:r>
            <a:r>
              <a:rPr lang="en-US" dirty="0" err="1"/>
              <a:t>svega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se </a:t>
            </a:r>
            <a:r>
              <a:rPr lang="en-US" dirty="0" err="1"/>
              <a:t>događa</a:t>
            </a:r>
            <a:r>
              <a:rPr lang="en-US" dirty="0"/>
              <a:t> u </a:t>
            </a:r>
            <a:r>
              <a:rPr lang="en-US" dirty="0" err="1"/>
              <a:t>sadašnjem</a:t>
            </a:r>
            <a:r>
              <a:rPr lang="en-US" dirty="0"/>
              <a:t> </a:t>
            </a:r>
            <a:r>
              <a:rPr lang="en-US" dirty="0" err="1"/>
              <a:t>trenutku</a:t>
            </a:r>
            <a:r>
              <a:rPr lang="en-US" dirty="0"/>
              <a:t> </a:t>
            </a:r>
            <a:r>
              <a:rPr lang="en-US" dirty="0" err="1" smtClean="0"/>
              <a:t>i</a:t>
            </a:r>
            <a:r>
              <a:rPr lang="hr-HR" dirty="0" smtClean="0"/>
              <a:t> </a:t>
            </a:r>
            <a:r>
              <a:rPr lang="en-US" dirty="0" err="1"/>
              <a:t>prihvatiti</a:t>
            </a:r>
            <a:r>
              <a:rPr lang="en-US" dirty="0"/>
              <a:t> to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miran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opušten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,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suosjećanjem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drugoj</a:t>
            </a:r>
            <a:r>
              <a:rPr lang="en-US" dirty="0"/>
              <a:t> </a:t>
            </a:r>
            <a:r>
              <a:rPr lang="en-US" dirty="0" err="1"/>
              <a:t>osobi</a:t>
            </a:r>
            <a:r>
              <a:rPr lang="en-US" dirty="0"/>
              <a:t> </a:t>
            </a:r>
            <a:r>
              <a:rPr lang="en-US" dirty="0" err="1" smtClean="0"/>
              <a:t>koja</a:t>
            </a:r>
            <a:r>
              <a:rPr lang="hr-HR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/>
              <a:t>nešto</a:t>
            </a:r>
            <a:r>
              <a:rPr lang="en-US" dirty="0"/>
              <a:t> </a:t>
            </a:r>
            <a:r>
              <a:rPr lang="en-US" dirty="0" err="1" smtClean="0"/>
              <a:t>čini</a:t>
            </a:r>
            <a:r>
              <a:rPr lang="hr-HR" dirty="0" smtClean="0"/>
              <a:t>; t</a:t>
            </a:r>
            <a:r>
              <a:rPr lang="en-US" dirty="0" smtClean="0"/>
              <a:t>o </a:t>
            </a:r>
            <a:r>
              <a:rPr lang="en-US" dirty="0"/>
              <a:t>je </a:t>
            </a:r>
            <a:r>
              <a:rPr lang="en-US" dirty="0" err="1" smtClean="0"/>
              <a:t>postignuto</a:t>
            </a:r>
            <a:r>
              <a:rPr lang="en-US" dirty="0" smtClean="0"/>
              <a:t>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svijesti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 smtClean="0"/>
              <a:t>ništa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nikoga</a:t>
            </a:r>
            <a:r>
              <a:rPr lang="en-US" dirty="0"/>
              <a:t> ne </a:t>
            </a:r>
            <a:r>
              <a:rPr lang="en-US" dirty="0" err="1" smtClean="0"/>
              <a:t>osuđuje</a:t>
            </a:r>
            <a:r>
              <a:rPr lang="hr-HR" dirty="0" err="1" smtClean="0"/>
              <a:t>mo</a:t>
            </a:r>
            <a:r>
              <a:rPr lang="en-US" dirty="0" smtClean="0"/>
              <a:t> </a:t>
            </a:r>
            <a:r>
              <a:rPr lang="en-US" dirty="0" err="1" smtClean="0"/>
              <a:t>niti</a:t>
            </a:r>
            <a:r>
              <a:rPr lang="hr-HR" dirty="0" smtClean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opire</a:t>
            </a:r>
            <a:r>
              <a:rPr lang="hr-HR" dirty="0" err="1" smtClean="0"/>
              <a:t>mo</a:t>
            </a:r>
            <a:r>
              <a:rPr lang="en-US" dirty="0" smtClean="0"/>
              <a:t> </a:t>
            </a:r>
            <a:r>
              <a:rPr lang="en-US" dirty="0" err="1"/>
              <a:t>onomu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se </a:t>
            </a:r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 smtClean="0"/>
              <a:t>događa</a:t>
            </a:r>
            <a:endParaRPr lang="hr-HR" dirty="0"/>
          </a:p>
          <a:p>
            <a:endParaRPr lang="hr-HR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2420888"/>
            <a:ext cx="6424246" cy="41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Mentalizacija</a:t>
            </a:r>
            <a:r>
              <a:rPr lang="hr-HR" b="1" dirty="0" smtClean="0"/>
              <a:t> (</a:t>
            </a:r>
            <a:r>
              <a:rPr lang="hr-HR" b="1" i="1" dirty="0" err="1" smtClean="0"/>
              <a:t>mentalization</a:t>
            </a:r>
            <a:r>
              <a:rPr lang="hr-HR" b="1" dirty="0" smtClean="0"/>
              <a:t>):</a:t>
            </a:r>
          </a:p>
          <a:p>
            <a:endParaRPr lang="en-US" dirty="0"/>
          </a:p>
          <a:p>
            <a:r>
              <a:rPr lang="hr-HR" dirty="0"/>
              <a:t>bi</a:t>
            </a:r>
            <a:r>
              <a:rPr lang="en-US" dirty="0" err="1"/>
              <a:t>ti</a:t>
            </a:r>
            <a:r>
              <a:rPr lang="en-US" dirty="0"/>
              <a:t> u </a:t>
            </a:r>
            <a:r>
              <a:rPr lang="en-US" dirty="0" err="1"/>
              <a:t>stanju</a:t>
            </a:r>
            <a:r>
              <a:rPr lang="en-US" dirty="0"/>
              <a:t> “</a:t>
            </a:r>
            <a:r>
              <a:rPr lang="en-US" dirty="0" err="1"/>
              <a:t>vidjeti</a:t>
            </a:r>
            <a:r>
              <a:rPr lang="hr-HR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izvana</a:t>
            </a:r>
            <a:r>
              <a:rPr lang="en-US" dirty="0"/>
              <a:t>, a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iznutra</a:t>
            </a:r>
            <a:r>
              <a:rPr lang="en-US" dirty="0"/>
              <a:t>”,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razumjeti</a:t>
            </a:r>
            <a:r>
              <a:rPr lang="en-US" dirty="0"/>
              <a:t> </a:t>
            </a:r>
            <a:r>
              <a:rPr lang="en-US" dirty="0" err="1"/>
              <a:t>namjere</a:t>
            </a:r>
            <a:r>
              <a:rPr lang="en-US" dirty="0"/>
              <a:t>, </a:t>
            </a:r>
            <a:r>
              <a:rPr lang="en-US" dirty="0" err="1"/>
              <a:t>želje</a:t>
            </a:r>
            <a:r>
              <a:rPr lang="en-US" dirty="0"/>
              <a:t>, </a:t>
            </a:r>
            <a:r>
              <a:rPr lang="en-US" dirty="0" err="1"/>
              <a:t>potrebe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osjećaje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hr-HR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se </a:t>
            </a:r>
            <a:r>
              <a:rPr lang="en-US" dirty="0" err="1"/>
              <a:t>ponašaju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se </a:t>
            </a:r>
            <a:r>
              <a:rPr lang="en-US" dirty="0" err="1"/>
              <a:t>ponašaju</a:t>
            </a:r>
            <a:r>
              <a:rPr lang="en-US" dirty="0"/>
              <a:t> (</a:t>
            </a:r>
            <a:r>
              <a:rPr lang="en-US" dirty="0" err="1"/>
              <a:t>razumjeti</a:t>
            </a:r>
            <a:r>
              <a:rPr lang="en-US" dirty="0"/>
              <a:t> </a:t>
            </a:r>
            <a:r>
              <a:rPr lang="en-US" dirty="0" err="1"/>
              <a:t>nerazumijevanje</a:t>
            </a:r>
            <a:r>
              <a:rPr lang="en-US" dirty="0"/>
              <a:t>, </a:t>
            </a:r>
            <a:r>
              <a:rPr lang="en-US" i="1" dirty="0"/>
              <a:t>understanding</a:t>
            </a:r>
            <a:r>
              <a:rPr lang="hr-HR" i="1" dirty="0"/>
              <a:t> </a:t>
            </a:r>
            <a:r>
              <a:rPr lang="en-US" i="1" dirty="0"/>
              <a:t>misunderstandin</a:t>
            </a:r>
            <a:r>
              <a:rPr lang="en-US" dirty="0"/>
              <a:t>g)</a:t>
            </a:r>
            <a:r>
              <a:rPr lang="hr-HR" dirty="0"/>
              <a:t>; s</a:t>
            </a:r>
            <a:r>
              <a:rPr lang="en-US" dirty="0" err="1"/>
              <a:t>posobnost</a:t>
            </a:r>
            <a:r>
              <a:rPr lang="en-US" dirty="0"/>
              <a:t> </a:t>
            </a:r>
            <a:r>
              <a:rPr lang="en-US" dirty="0" err="1"/>
              <a:t>mentalizacije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automatska</a:t>
            </a:r>
            <a:r>
              <a:rPr lang="en-US" dirty="0"/>
              <a:t>, no </a:t>
            </a:r>
            <a:r>
              <a:rPr lang="en-US" dirty="0" err="1"/>
              <a:t>što</a:t>
            </a:r>
            <a:r>
              <a:rPr lang="hr-HR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emocije</a:t>
            </a:r>
            <a:r>
              <a:rPr lang="en-US" dirty="0"/>
              <a:t> </a:t>
            </a:r>
            <a:r>
              <a:rPr lang="en-US" dirty="0" err="1"/>
              <a:t>jače</a:t>
            </a:r>
            <a:r>
              <a:rPr lang="en-US" dirty="0"/>
              <a:t> to je </a:t>
            </a:r>
            <a:r>
              <a:rPr lang="en-US" dirty="0" err="1"/>
              <a:t>sposobnost</a:t>
            </a:r>
            <a:r>
              <a:rPr lang="en-US" dirty="0"/>
              <a:t> </a:t>
            </a:r>
            <a:r>
              <a:rPr lang="en-US" dirty="0" err="1"/>
              <a:t>mentalizacije</a:t>
            </a:r>
            <a:r>
              <a:rPr lang="en-US" dirty="0"/>
              <a:t> </a:t>
            </a:r>
            <a:r>
              <a:rPr lang="en-US" dirty="0" err="1" smtClean="0"/>
              <a:t>slabija</a:t>
            </a:r>
            <a:r>
              <a:rPr lang="hr-HR" dirty="0" smtClean="0"/>
              <a:t>; d</a:t>
            </a:r>
            <a:r>
              <a:rPr lang="en-US" dirty="0" err="1" smtClean="0"/>
              <a:t>jeca</a:t>
            </a:r>
            <a:r>
              <a:rPr lang="en-US" dirty="0" smtClean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ranom</a:t>
            </a:r>
            <a:r>
              <a:rPr lang="en-US" dirty="0"/>
              <a:t> </a:t>
            </a:r>
            <a:r>
              <a:rPr lang="en-US" dirty="0" err="1"/>
              <a:t>djetinjstvu</a:t>
            </a:r>
            <a:r>
              <a:rPr lang="hr-HR" dirty="0"/>
              <a:t> </a:t>
            </a:r>
            <a:r>
              <a:rPr lang="en-US" dirty="0" err="1"/>
              <a:t>imala</a:t>
            </a:r>
            <a:r>
              <a:rPr lang="en-US" dirty="0"/>
              <a:t> </a:t>
            </a:r>
            <a:r>
              <a:rPr lang="en-US" dirty="0" err="1"/>
              <a:t>siguran</a:t>
            </a:r>
            <a:r>
              <a:rPr lang="en-US" dirty="0"/>
              <a:t> </a:t>
            </a:r>
            <a:r>
              <a:rPr lang="en-US" dirty="0" err="1"/>
              <a:t>obrazac</a:t>
            </a:r>
            <a:r>
              <a:rPr lang="en-US" dirty="0"/>
              <a:t> </a:t>
            </a:r>
            <a:r>
              <a:rPr lang="en-US" dirty="0" err="1"/>
              <a:t>privrženosti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primarnom</a:t>
            </a:r>
            <a:r>
              <a:rPr lang="en-US" dirty="0"/>
              <a:t> </a:t>
            </a:r>
            <a:r>
              <a:rPr lang="en-US" dirty="0" err="1"/>
              <a:t>skrbniku</a:t>
            </a:r>
            <a:r>
              <a:rPr lang="en-US" dirty="0"/>
              <a:t> </a:t>
            </a:r>
            <a:r>
              <a:rPr lang="en-US" dirty="0" err="1"/>
              <a:t>kasnije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mentalizirala</a:t>
            </a:r>
            <a:r>
              <a:rPr lang="hr-HR" dirty="0"/>
              <a:t> </a:t>
            </a:r>
            <a:r>
              <a:rPr lang="pt-BR" dirty="0"/>
              <a:t>od djece s nesigurnim </a:t>
            </a:r>
            <a:r>
              <a:rPr lang="pt-BR" dirty="0" smtClean="0"/>
              <a:t>obrascem</a:t>
            </a:r>
            <a:r>
              <a:rPr lang="hr-HR" dirty="0" smtClean="0"/>
              <a:t> i bila manje osjetljiva</a:t>
            </a:r>
            <a:r>
              <a:rPr lang="en-US" dirty="0" smtClean="0"/>
              <a:t> </a:t>
            </a:r>
            <a:r>
              <a:rPr lang="hr-HR" dirty="0"/>
              <a:t>n</a:t>
            </a:r>
            <a:r>
              <a:rPr lang="en-US" dirty="0"/>
              <a:t>a </a:t>
            </a:r>
            <a:r>
              <a:rPr lang="en-US" dirty="0" err="1"/>
              <a:t>psihosocijalne</a:t>
            </a:r>
            <a:r>
              <a:rPr lang="hr-HR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mentalne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hr-HR" dirty="0" smtClean="0"/>
              <a:t>BPD – u </a:t>
            </a:r>
            <a:r>
              <a:rPr lang="hr-HR" dirty="0" err="1" smtClean="0"/>
              <a:t>th</a:t>
            </a:r>
            <a:r>
              <a:rPr lang="hr-HR" dirty="0" smtClean="0"/>
              <a:t> BPD se potiče pozitivna metalizacija</a:t>
            </a:r>
            <a:endParaRPr lang="hr-HR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02" y="3428739"/>
            <a:ext cx="4315596" cy="32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2. Fizička aktivnost za vrijeme ili između razdoblja učenja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6162"/>
            <a:ext cx="3623702" cy="219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067804" cy="367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6416"/>
            <a:ext cx="2555193" cy="2409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5517574"/>
            <a:ext cx="508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www.oph.fi/download/145366_Physical_activity_and_learning.pdf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Finnish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Board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findings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>Heidi </a:t>
            </a:r>
            <a:r>
              <a:rPr lang="hr-HR" sz="2800" dirty="0" err="1" smtClean="0"/>
              <a:t>Johansen-Berg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err="1" smtClean="0"/>
              <a:t>Oxford</a:t>
            </a:r>
            <a:r>
              <a:rPr lang="hr-HR" sz="2800" dirty="0" smtClean="0"/>
              <a:t> </a:t>
            </a:r>
            <a:r>
              <a:rPr lang="hr-HR" sz="2800" dirty="0" err="1" smtClean="0"/>
              <a:t>Integrative</a:t>
            </a:r>
            <a:r>
              <a:rPr lang="hr-HR" sz="2800" dirty="0" smtClean="0"/>
              <a:t> Neuroscience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1124744"/>
            <a:ext cx="640842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048"/>
            <a:ext cx="8229600" cy="1180728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 smtClean="0"/>
              <a:t>Današnja generacija djece je prva uopće</a:t>
            </a:r>
          </a:p>
          <a:p>
            <a:pPr marL="0" indent="0" algn="ctr">
              <a:buNone/>
            </a:pPr>
            <a:r>
              <a:rPr lang="hr-HR" dirty="0" smtClean="0"/>
              <a:t>koja će živjeti kraće od svojih roditelja!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0750"/>
            <a:ext cx="5616624" cy="512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32"/>
            <a:ext cx="3308665" cy="122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8448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1638</Words>
  <Application>Microsoft Office PowerPoint</Application>
  <PresentationFormat>On-screen Show (4:3)</PresentationFormat>
  <Paragraphs>173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Arial Black</vt:lpstr>
      <vt:lpstr>Bookman Old Style</vt:lpstr>
      <vt:lpstr>Calibri</vt:lpstr>
      <vt:lpstr>Monotype Sorts</vt:lpstr>
      <vt:lpstr>Symbol</vt:lpstr>
      <vt:lpstr>Tahoma</vt:lpstr>
      <vt:lpstr>Times New Roman</vt:lpstr>
      <vt:lpstr>Office Theme</vt:lpstr>
      <vt:lpstr>1_Office Theme</vt:lpstr>
      <vt:lpstr>2_Office Theme</vt:lpstr>
      <vt:lpstr>Contemporary Portrait</vt:lpstr>
      <vt:lpstr>3_Office Theme</vt:lpstr>
      <vt:lpstr>1_Contemporary Portrait</vt:lpstr>
      <vt:lpstr>4_Office Theme</vt:lpstr>
      <vt:lpstr>Izvanredno pamćenje: blagoslov ili prokletstvo? </vt:lpstr>
      <vt:lpstr>PowerPoint Presentation</vt:lpstr>
      <vt:lpstr>3 najvažnije intervencije u proces učenja utemeljene na spoznajama iz neuroznanosti koje provjereno pospješuju pamćenje:</vt:lpstr>
      <vt:lpstr>1. Smanjivanje straha od učenja (osobito matematike) smanjenjem stresa </vt:lpstr>
      <vt:lpstr>PowerPoint Presentation</vt:lpstr>
      <vt:lpstr>PowerPoint Presentation</vt:lpstr>
      <vt:lpstr>2. Fizička aktivnost za vrijeme ili između razdoblja učenja</vt:lpstr>
      <vt:lpstr>Heidi Johansen-Berg Oxford Integrative Neuroscience</vt:lpstr>
      <vt:lpstr>PowerPoint Presentation</vt:lpstr>
      <vt:lpstr>3. Vremenski raspodijeljeno učenje</vt:lpstr>
      <vt:lpstr>PowerPoint Presentation</vt:lpstr>
      <vt:lpstr>PowerPoint Presentation</vt:lpstr>
      <vt:lpstr>Kada je najbolje ponavljati? </vt:lpstr>
      <vt:lpstr>PowerPoint Presentation</vt:lpstr>
      <vt:lpstr>Koliko je vremena potrebno za trajno zapamćivanje?</vt:lpstr>
      <vt:lpstr>PowerPoint Presentation</vt:lpstr>
      <vt:lpstr>PowerPoint Presentation</vt:lpstr>
      <vt:lpstr>Utjecaj hipokampusa na prisjećanje</vt:lpstr>
      <vt:lpstr>PowerPoint Presentation</vt:lpstr>
      <vt:lpstr>PowerPoint Presentation</vt:lpstr>
      <vt:lpstr>PowerPoint Presentation</vt:lpstr>
      <vt:lpstr>PowerPoint Presentation</vt:lpstr>
      <vt:lpstr>Mreža prepoznavanja objekata i lica</vt:lpstr>
      <vt:lpstr>PowerPoint Presentation</vt:lpstr>
      <vt:lpstr>Fiziološki ritmovi HF i hipoteza učenja u 2 koraka</vt:lpstr>
      <vt:lpstr>Dokaz uloge hipokampusa i fenomena LTP u učenju</vt:lpstr>
      <vt:lpstr>PowerPoint Presentation</vt:lpstr>
      <vt:lpstr>Alzentia®</vt:lpstr>
      <vt:lpstr>PowerPoint Presentation</vt:lpstr>
      <vt:lpstr>Konceptni neuroni</vt:lpstr>
      <vt:lpstr>PowerPoint Presentation</vt:lpstr>
      <vt:lpstr>PowerPoint Presentation</vt:lpstr>
      <vt:lpstr>PowerPoint Presentation</vt:lpstr>
      <vt:lpstr> Hvala na pažnji!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255</cp:revision>
  <dcterms:created xsi:type="dcterms:W3CDTF">2013-04-22T07:38:07Z</dcterms:created>
  <dcterms:modified xsi:type="dcterms:W3CDTF">2019-03-11T14:11:14Z</dcterms:modified>
</cp:coreProperties>
</file>